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ink/ink1.xml" ContentType="application/inkml+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ink/ink2.xml" ContentType="application/inkml+xml"/>
  <Override PartName="/ppt/ink/ink3.xml" ContentType="application/inkml+xml"/>
  <Override PartName="/ppt/ink/ink4.xml" ContentType="application/inkml+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7" r:id="rId1"/>
    <p:sldMasterId id="2147484090" r:id="rId2"/>
  </p:sldMasterIdLst>
  <p:notesMasterIdLst>
    <p:notesMasterId r:id="rId45"/>
  </p:notesMasterIdLst>
  <p:handoutMasterIdLst>
    <p:handoutMasterId r:id="rId46"/>
  </p:handoutMasterIdLst>
  <p:sldIdLst>
    <p:sldId id="2026819425" r:id="rId3"/>
    <p:sldId id="2026819426" r:id="rId4"/>
    <p:sldId id="273" r:id="rId5"/>
    <p:sldId id="276" r:id="rId6"/>
    <p:sldId id="230717577" r:id="rId7"/>
    <p:sldId id="230717578" r:id="rId8"/>
    <p:sldId id="258" r:id="rId9"/>
    <p:sldId id="260" r:id="rId10"/>
    <p:sldId id="230717609" r:id="rId11"/>
    <p:sldId id="263" r:id="rId12"/>
    <p:sldId id="230717606" r:id="rId13"/>
    <p:sldId id="277" r:id="rId14"/>
    <p:sldId id="278" r:id="rId15"/>
    <p:sldId id="274" r:id="rId16"/>
    <p:sldId id="265" r:id="rId17"/>
    <p:sldId id="259" r:id="rId18"/>
    <p:sldId id="230717579" r:id="rId19"/>
    <p:sldId id="230717582" r:id="rId20"/>
    <p:sldId id="230717585" r:id="rId21"/>
    <p:sldId id="230717583" r:id="rId22"/>
    <p:sldId id="230717584" r:id="rId23"/>
    <p:sldId id="230717586" r:id="rId24"/>
    <p:sldId id="230717580" r:id="rId25"/>
    <p:sldId id="279" r:id="rId26"/>
    <p:sldId id="269" r:id="rId27"/>
    <p:sldId id="264" r:id="rId28"/>
    <p:sldId id="230717608" r:id="rId29"/>
    <p:sldId id="230717607" r:id="rId30"/>
    <p:sldId id="230717588" r:id="rId31"/>
    <p:sldId id="230717587" r:id="rId32"/>
    <p:sldId id="230717581" r:id="rId33"/>
    <p:sldId id="230717589" r:id="rId34"/>
    <p:sldId id="268" r:id="rId35"/>
    <p:sldId id="230717592" r:id="rId36"/>
    <p:sldId id="2147309193" r:id="rId37"/>
    <p:sldId id="2147307810" r:id="rId38"/>
    <p:sldId id="2147309194" r:id="rId39"/>
    <p:sldId id="230717590" r:id="rId40"/>
    <p:sldId id="230717610" r:id="rId41"/>
    <p:sldId id="230717591" r:id="rId42"/>
    <p:sldId id="2147309195" r:id="rId43"/>
    <p:sldId id="2147309196" r:id="rId44"/>
  </p:sldIdLst>
  <p:sldSz cx="12188825" cy="6858000"/>
  <p:notesSz cx="6858000" cy="9144000"/>
  <p:custDataLst>
    <p:tags r:id="rId4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815FB2A-71AB-4D05-A7EA-ADE8AE221C9F}">
          <p14:sldIdLst>
            <p14:sldId id="2026819425"/>
            <p14:sldId id="2026819426"/>
          </p14:sldIdLst>
        </p14:section>
        <p14:section name="Introduction" id="{5306DBED-6D2F-4E99-9628-6031B5C8D13D}">
          <p14:sldIdLst>
            <p14:sldId id="273"/>
            <p14:sldId id="276"/>
            <p14:sldId id="230717577"/>
            <p14:sldId id="230717578"/>
          </p14:sldIdLst>
        </p14:section>
        <p14:section name="Declarative language" id="{18D0452A-097A-471C-9776-3B83FEB4541A}">
          <p14:sldIdLst>
            <p14:sldId id="258"/>
            <p14:sldId id="260"/>
            <p14:sldId id="230717609"/>
            <p14:sldId id="263"/>
            <p14:sldId id="230717606"/>
            <p14:sldId id="277"/>
            <p14:sldId id="278"/>
            <p14:sldId id="274"/>
            <p14:sldId id="265"/>
            <p14:sldId id="259"/>
          </p14:sldIdLst>
        </p14:section>
        <p14:section name="Imperative language" id="{BD732B0E-CE31-45F1-B192-71FD9F993EED}">
          <p14:sldIdLst>
            <p14:sldId id="230717579"/>
            <p14:sldId id="230717582"/>
            <p14:sldId id="230717585"/>
            <p14:sldId id="230717583"/>
            <p14:sldId id="230717584"/>
            <p14:sldId id="230717586"/>
          </p14:sldIdLst>
        </p14:section>
        <p14:section name="Implementation" id="{C6C980BE-7C1D-40A5-93D2-C3167CF505B8}">
          <p14:sldIdLst>
            <p14:sldId id="230717580"/>
            <p14:sldId id="279"/>
            <p14:sldId id="269"/>
            <p14:sldId id="264"/>
            <p14:sldId id="230717608"/>
            <p14:sldId id="230717607"/>
            <p14:sldId id="230717588"/>
            <p14:sldId id="230717587"/>
          </p14:sldIdLst>
        </p14:section>
        <p14:section name="Success stories" id="{B3BD5549-58E0-4657-B409-A4C9269B52E7}">
          <p14:sldIdLst>
            <p14:sldId id="230717581"/>
            <p14:sldId id="230717589"/>
            <p14:sldId id="268"/>
            <p14:sldId id="230717592"/>
            <p14:sldId id="2147309193"/>
            <p14:sldId id="2147307810"/>
            <p14:sldId id="2147309194"/>
            <p14:sldId id="230717590"/>
            <p14:sldId id="230717610"/>
            <p14:sldId id="230717591"/>
          </p14:sldIdLst>
        </p14:section>
        <p14:section name="Backup slides" id="{C9316AA8-D2B4-456C-B71D-CDE35421E59A}">
          <p14:sldIdLst>
            <p14:sldId id="2147309195"/>
            <p14:sldId id="214730919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3" clrIdx="1"/>
  <p:cmAuthor id="3" name="Wendy Ouellette" initials="WO" lastIdx="1" clrIdx="2">
    <p:extLst>
      <p:ext uri="{19B8F6BF-5375-455C-9EA6-DF929625EA0E}">
        <p15:presenceInfo xmlns:p15="http://schemas.microsoft.com/office/powerpoint/2012/main" userId="S::wouellette@vmware.com::1423423b-46e9-448d-b172-f148f3fbf4f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8FA"/>
    <a:srgbClr val="214D19"/>
    <a:srgbClr val="295B20"/>
    <a:srgbClr val="2F6A25"/>
    <a:srgbClr val="337128"/>
    <a:srgbClr val="548316"/>
    <a:srgbClr val="00818F"/>
    <a:srgbClr val="EB7500"/>
    <a:srgbClr val="B85C00"/>
    <a:srgbClr val="9F28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14" autoAdjust="0"/>
    <p:restoredTop sz="96327" autoAdjust="0"/>
  </p:normalViewPr>
  <p:slideViewPr>
    <p:cSldViewPr snapToGrid="0">
      <p:cViewPr varScale="1">
        <p:scale>
          <a:sx n="96" d="100"/>
          <a:sy n="96" d="100"/>
        </p:scale>
        <p:origin x="749" y="43"/>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0" d="100"/>
        <a:sy n="180" d="100"/>
      </p:scale>
      <p:origin x="0" y="-6396"/>
    </p:cViewPr>
  </p:sorterViewPr>
  <p:notesViewPr>
    <p:cSldViewPr snapToGrid="0" showGuides="1">
      <p:cViewPr varScale="1">
        <p:scale>
          <a:sx n="107" d="100"/>
          <a:sy n="107" d="100"/>
        </p:scale>
        <p:origin x="3032" y="16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3" Type="http://schemas.microsoft.com/office/2016/11/relationships/changesInfo" Target="changesInfos/changesInfo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hai Budiu" userId="3fe408b5c12bb05c" providerId="LiveId" clId="{B1C2CDF4-8032-4CA4-A5FE-F4C8CA762520}"/>
    <pc:docChg chg="modSld">
      <pc:chgData name="Mihai Budiu" userId="3fe408b5c12bb05c" providerId="LiveId" clId="{B1C2CDF4-8032-4CA4-A5FE-F4C8CA762520}" dt="2021-08-16T20:33:20.907" v="113" actId="1076"/>
      <pc:docMkLst>
        <pc:docMk/>
      </pc:docMkLst>
      <pc:sldChg chg="modSp mod modTransition">
        <pc:chgData name="Mihai Budiu" userId="3fe408b5c12bb05c" providerId="LiveId" clId="{B1C2CDF4-8032-4CA4-A5FE-F4C8CA762520}" dt="2021-08-16T20:30:06.798" v="46" actId="403"/>
        <pc:sldMkLst>
          <pc:docMk/>
          <pc:sldMk cId="3839607785" sldId="258"/>
        </pc:sldMkLst>
        <pc:spChg chg="mod">
          <ac:chgData name="Mihai Budiu" userId="3fe408b5c12bb05c" providerId="LiveId" clId="{B1C2CDF4-8032-4CA4-A5FE-F4C8CA762520}" dt="2021-08-16T20:30:06.798" v="46" actId="403"/>
          <ac:spMkLst>
            <pc:docMk/>
            <pc:sldMk cId="3839607785" sldId="258"/>
            <ac:spMk id="2" creationId="{03D92A51-352E-4576-8F17-E9E488EDAEBC}"/>
          </ac:spMkLst>
        </pc:spChg>
      </pc:sldChg>
      <pc:sldChg chg="modSp mod modTransition">
        <pc:chgData name="Mihai Budiu" userId="3fe408b5c12bb05c" providerId="LiveId" clId="{B1C2CDF4-8032-4CA4-A5FE-F4C8CA762520}" dt="2021-08-16T20:30:41.269" v="68" actId="403"/>
        <pc:sldMkLst>
          <pc:docMk/>
          <pc:sldMk cId="1486649202" sldId="259"/>
        </pc:sldMkLst>
        <pc:spChg chg="mod">
          <ac:chgData name="Mihai Budiu" userId="3fe408b5c12bb05c" providerId="LiveId" clId="{B1C2CDF4-8032-4CA4-A5FE-F4C8CA762520}" dt="2021-08-16T20:30:41.269" v="68" actId="403"/>
          <ac:spMkLst>
            <pc:docMk/>
            <pc:sldMk cId="1486649202" sldId="259"/>
            <ac:spMk id="2" creationId="{D3DBE363-0506-4FF8-AF4A-CCA33FB6C4F6}"/>
          </ac:spMkLst>
        </pc:spChg>
      </pc:sldChg>
      <pc:sldChg chg="modSp mod modTransition">
        <pc:chgData name="Mihai Budiu" userId="3fe408b5c12bb05c" providerId="LiveId" clId="{B1C2CDF4-8032-4CA4-A5FE-F4C8CA762520}" dt="2021-08-16T20:30:12.228" v="49" actId="403"/>
        <pc:sldMkLst>
          <pc:docMk/>
          <pc:sldMk cId="768574145" sldId="260"/>
        </pc:sldMkLst>
        <pc:spChg chg="mod">
          <ac:chgData name="Mihai Budiu" userId="3fe408b5c12bb05c" providerId="LiveId" clId="{B1C2CDF4-8032-4CA4-A5FE-F4C8CA762520}" dt="2021-08-16T20:30:12.228" v="49" actId="403"/>
          <ac:spMkLst>
            <pc:docMk/>
            <pc:sldMk cId="768574145" sldId="260"/>
            <ac:spMk id="2" creationId="{8E9B9ABB-4123-447B-B85B-B87F9534AE81}"/>
          </ac:spMkLst>
        </pc:spChg>
      </pc:sldChg>
      <pc:sldChg chg="modSp mod modTransition">
        <pc:chgData name="Mihai Budiu" userId="3fe408b5c12bb05c" providerId="LiveId" clId="{B1C2CDF4-8032-4CA4-A5FE-F4C8CA762520}" dt="2021-08-16T20:30:22.323" v="57" actId="403"/>
        <pc:sldMkLst>
          <pc:docMk/>
          <pc:sldMk cId="3293570509" sldId="263"/>
        </pc:sldMkLst>
        <pc:spChg chg="mod">
          <ac:chgData name="Mihai Budiu" userId="3fe408b5c12bb05c" providerId="LiveId" clId="{B1C2CDF4-8032-4CA4-A5FE-F4C8CA762520}" dt="2021-08-16T20:30:22.323" v="57" actId="403"/>
          <ac:spMkLst>
            <pc:docMk/>
            <pc:sldMk cId="3293570509" sldId="263"/>
            <ac:spMk id="2" creationId="{70063D8B-4673-4B04-81A6-C106FFBDD849}"/>
          </ac:spMkLst>
        </pc:spChg>
      </pc:sldChg>
      <pc:sldChg chg="modSp mod modTransition">
        <pc:chgData name="Mihai Budiu" userId="3fe408b5c12bb05c" providerId="LiveId" clId="{B1C2CDF4-8032-4CA4-A5FE-F4C8CA762520}" dt="2021-08-16T20:31:26.839" v="97" actId="403"/>
        <pc:sldMkLst>
          <pc:docMk/>
          <pc:sldMk cId="3990132087" sldId="264"/>
        </pc:sldMkLst>
        <pc:spChg chg="mod">
          <ac:chgData name="Mihai Budiu" userId="3fe408b5c12bb05c" providerId="LiveId" clId="{B1C2CDF4-8032-4CA4-A5FE-F4C8CA762520}" dt="2021-08-16T20:31:26.839" v="97" actId="403"/>
          <ac:spMkLst>
            <pc:docMk/>
            <pc:sldMk cId="3990132087" sldId="264"/>
            <ac:spMk id="2" creationId="{4A891455-7384-42AC-9CC2-397339E89B13}"/>
          </ac:spMkLst>
        </pc:spChg>
      </pc:sldChg>
      <pc:sldChg chg="modSp mod modTransition">
        <pc:chgData name="Mihai Budiu" userId="3fe408b5c12bb05c" providerId="LiveId" clId="{B1C2CDF4-8032-4CA4-A5FE-F4C8CA762520}" dt="2021-08-16T20:30:36.595" v="64" actId="403"/>
        <pc:sldMkLst>
          <pc:docMk/>
          <pc:sldMk cId="2927871146" sldId="265"/>
        </pc:sldMkLst>
        <pc:spChg chg="mod">
          <ac:chgData name="Mihai Budiu" userId="3fe408b5c12bb05c" providerId="LiveId" clId="{B1C2CDF4-8032-4CA4-A5FE-F4C8CA762520}" dt="2021-08-16T20:30:36.595" v="64" actId="403"/>
          <ac:spMkLst>
            <pc:docMk/>
            <pc:sldMk cId="2927871146" sldId="265"/>
            <ac:spMk id="2" creationId="{0F9F1CAF-A38C-4E10-A7C4-F800B79583F9}"/>
          </ac:spMkLst>
        </pc:spChg>
      </pc:sldChg>
      <pc:sldChg chg="modSp mod modTransition">
        <pc:chgData name="Mihai Budiu" userId="3fe408b5c12bb05c" providerId="LiveId" clId="{B1C2CDF4-8032-4CA4-A5FE-F4C8CA762520}" dt="2021-08-16T20:28:47.770" v="9" actId="403"/>
        <pc:sldMkLst>
          <pc:docMk/>
          <pc:sldMk cId="3638794549" sldId="268"/>
        </pc:sldMkLst>
        <pc:spChg chg="mod">
          <ac:chgData name="Mihai Budiu" userId="3fe408b5c12bb05c" providerId="LiveId" clId="{B1C2CDF4-8032-4CA4-A5FE-F4C8CA762520}" dt="2021-08-16T20:28:47.770" v="9" actId="403"/>
          <ac:spMkLst>
            <pc:docMk/>
            <pc:sldMk cId="3638794549" sldId="268"/>
            <ac:spMk id="2" creationId="{28B184EF-7217-4DBC-869A-F23B64F5EBA2}"/>
          </ac:spMkLst>
        </pc:spChg>
      </pc:sldChg>
      <pc:sldChg chg="modSp mod modTransition">
        <pc:chgData name="Mihai Budiu" userId="3fe408b5c12bb05c" providerId="LiveId" clId="{B1C2CDF4-8032-4CA4-A5FE-F4C8CA762520}" dt="2021-08-16T20:31:22.143" v="94" actId="404"/>
        <pc:sldMkLst>
          <pc:docMk/>
          <pc:sldMk cId="1284329734" sldId="269"/>
        </pc:sldMkLst>
        <pc:spChg chg="mod">
          <ac:chgData name="Mihai Budiu" userId="3fe408b5c12bb05c" providerId="LiveId" clId="{B1C2CDF4-8032-4CA4-A5FE-F4C8CA762520}" dt="2021-08-16T20:31:22.143" v="94" actId="404"/>
          <ac:spMkLst>
            <pc:docMk/>
            <pc:sldMk cId="1284329734" sldId="269"/>
            <ac:spMk id="2" creationId="{1C52FA20-F1A2-4B08-ADC8-5D9E76875100}"/>
          </ac:spMkLst>
        </pc:spChg>
      </pc:sldChg>
      <pc:sldChg chg="modSp mod modTransition">
        <pc:chgData name="Mihai Budiu" userId="3fe408b5c12bb05c" providerId="LiveId" clId="{B1C2CDF4-8032-4CA4-A5FE-F4C8CA762520}" dt="2021-08-16T20:29:46.797" v="32" actId="403"/>
        <pc:sldMkLst>
          <pc:docMk/>
          <pc:sldMk cId="2287535888" sldId="273"/>
        </pc:sldMkLst>
        <pc:spChg chg="mod">
          <ac:chgData name="Mihai Budiu" userId="3fe408b5c12bb05c" providerId="LiveId" clId="{B1C2CDF4-8032-4CA4-A5FE-F4C8CA762520}" dt="2021-08-16T20:29:46.797" v="32" actId="403"/>
          <ac:spMkLst>
            <pc:docMk/>
            <pc:sldMk cId="2287535888" sldId="273"/>
            <ac:spMk id="2" creationId="{E2C6B0DC-FB49-43A6-9A13-1DFD543E4106}"/>
          </ac:spMkLst>
        </pc:spChg>
      </pc:sldChg>
      <pc:sldChg chg="modTransition">
        <pc:chgData name="Mihai Budiu" userId="3fe408b5c12bb05c" providerId="LiveId" clId="{B1C2CDF4-8032-4CA4-A5FE-F4C8CA762520}" dt="2021-08-16T20:24:26.545" v="1"/>
        <pc:sldMkLst>
          <pc:docMk/>
          <pc:sldMk cId="2327299613" sldId="274"/>
        </pc:sldMkLst>
      </pc:sldChg>
      <pc:sldChg chg="modSp mod modTransition">
        <pc:chgData name="Mihai Budiu" userId="3fe408b5c12bb05c" providerId="LiveId" clId="{B1C2CDF4-8032-4CA4-A5FE-F4C8CA762520}" dt="2021-08-16T20:29:53.316" v="37" actId="404"/>
        <pc:sldMkLst>
          <pc:docMk/>
          <pc:sldMk cId="1274668781" sldId="276"/>
        </pc:sldMkLst>
        <pc:spChg chg="mod">
          <ac:chgData name="Mihai Budiu" userId="3fe408b5c12bb05c" providerId="LiveId" clId="{B1C2CDF4-8032-4CA4-A5FE-F4C8CA762520}" dt="2021-08-16T20:29:53.316" v="37" actId="404"/>
          <ac:spMkLst>
            <pc:docMk/>
            <pc:sldMk cId="1274668781" sldId="276"/>
            <ac:spMk id="3" creationId="{B320AED9-342F-4EF7-BFED-A4930811989F}"/>
          </ac:spMkLst>
        </pc:spChg>
      </pc:sldChg>
      <pc:sldChg chg="modTransition">
        <pc:chgData name="Mihai Budiu" userId="3fe408b5c12bb05c" providerId="LiveId" clId="{B1C2CDF4-8032-4CA4-A5FE-F4C8CA762520}" dt="2021-08-16T20:24:26.545" v="1"/>
        <pc:sldMkLst>
          <pc:docMk/>
          <pc:sldMk cId="3578868402" sldId="277"/>
        </pc:sldMkLst>
      </pc:sldChg>
      <pc:sldChg chg="modTransition">
        <pc:chgData name="Mihai Budiu" userId="3fe408b5c12bb05c" providerId="LiveId" clId="{B1C2CDF4-8032-4CA4-A5FE-F4C8CA762520}" dt="2021-08-16T20:24:26.545" v="1"/>
        <pc:sldMkLst>
          <pc:docMk/>
          <pc:sldMk cId="1952220860" sldId="278"/>
        </pc:sldMkLst>
      </pc:sldChg>
      <pc:sldChg chg="modTransition">
        <pc:chgData name="Mihai Budiu" userId="3fe408b5c12bb05c" providerId="LiveId" clId="{B1C2CDF4-8032-4CA4-A5FE-F4C8CA762520}" dt="2021-08-16T20:24:26.545" v="1"/>
        <pc:sldMkLst>
          <pc:docMk/>
          <pc:sldMk cId="4026851704" sldId="279"/>
        </pc:sldMkLst>
      </pc:sldChg>
      <pc:sldChg chg="modSp mod modTransition">
        <pc:chgData name="Mihai Budiu" userId="3fe408b5c12bb05c" providerId="LiveId" clId="{B1C2CDF4-8032-4CA4-A5FE-F4C8CA762520}" dt="2021-08-16T20:29:57.761" v="39" actId="403"/>
        <pc:sldMkLst>
          <pc:docMk/>
          <pc:sldMk cId="1467389375" sldId="230717577"/>
        </pc:sldMkLst>
        <pc:spChg chg="mod">
          <ac:chgData name="Mihai Budiu" userId="3fe408b5c12bb05c" providerId="LiveId" clId="{B1C2CDF4-8032-4CA4-A5FE-F4C8CA762520}" dt="2021-08-16T20:29:57.761" v="39" actId="403"/>
          <ac:spMkLst>
            <pc:docMk/>
            <pc:sldMk cId="1467389375" sldId="230717577"/>
            <ac:spMk id="2" creationId="{A013A193-7BC2-412F-B8A0-2594945F7A02}"/>
          </ac:spMkLst>
        </pc:spChg>
      </pc:sldChg>
      <pc:sldChg chg="modSp mod modTransition">
        <pc:chgData name="Mihai Budiu" userId="3fe408b5c12bb05c" providerId="LiveId" clId="{B1C2CDF4-8032-4CA4-A5FE-F4C8CA762520}" dt="2021-08-16T20:30:01.669" v="43" actId="403"/>
        <pc:sldMkLst>
          <pc:docMk/>
          <pc:sldMk cId="55296492" sldId="230717578"/>
        </pc:sldMkLst>
        <pc:spChg chg="mod">
          <ac:chgData name="Mihai Budiu" userId="3fe408b5c12bb05c" providerId="LiveId" clId="{B1C2CDF4-8032-4CA4-A5FE-F4C8CA762520}" dt="2021-08-16T20:30:01.669" v="43" actId="403"/>
          <ac:spMkLst>
            <pc:docMk/>
            <pc:sldMk cId="55296492" sldId="230717578"/>
            <ac:spMk id="2" creationId="{80CCA706-AAD1-4D21-8AFD-8A6A80A032A5}"/>
          </ac:spMkLst>
        </pc:spChg>
      </pc:sldChg>
      <pc:sldChg chg="modTransition">
        <pc:chgData name="Mihai Budiu" userId="3fe408b5c12bb05c" providerId="LiveId" clId="{B1C2CDF4-8032-4CA4-A5FE-F4C8CA762520}" dt="2021-08-16T20:24:26.545" v="1"/>
        <pc:sldMkLst>
          <pc:docMk/>
          <pc:sldMk cId="4159949573" sldId="230717579"/>
        </pc:sldMkLst>
      </pc:sldChg>
      <pc:sldChg chg="modTransition">
        <pc:chgData name="Mihai Budiu" userId="3fe408b5c12bb05c" providerId="LiveId" clId="{B1C2CDF4-8032-4CA4-A5FE-F4C8CA762520}" dt="2021-08-16T20:24:26.545" v="1"/>
        <pc:sldMkLst>
          <pc:docMk/>
          <pc:sldMk cId="656025316" sldId="230717580"/>
        </pc:sldMkLst>
      </pc:sldChg>
      <pc:sldChg chg="modTransition">
        <pc:chgData name="Mihai Budiu" userId="3fe408b5c12bb05c" providerId="LiveId" clId="{B1C2CDF4-8032-4CA4-A5FE-F4C8CA762520}" dt="2021-08-16T20:24:26.545" v="1"/>
        <pc:sldMkLst>
          <pc:docMk/>
          <pc:sldMk cId="2731280250" sldId="230717581"/>
        </pc:sldMkLst>
      </pc:sldChg>
      <pc:sldChg chg="modSp mod modTransition">
        <pc:chgData name="Mihai Budiu" userId="3fe408b5c12bb05c" providerId="LiveId" clId="{B1C2CDF4-8032-4CA4-A5FE-F4C8CA762520}" dt="2021-08-16T20:31:12.356" v="89" actId="403"/>
        <pc:sldMkLst>
          <pc:docMk/>
          <pc:sldMk cId="2028485503" sldId="230717582"/>
        </pc:sldMkLst>
        <pc:spChg chg="mod">
          <ac:chgData name="Mihai Budiu" userId="3fe408b5c12bb05c" providerId="LiveId" clId="{B1C2CDF4-8032-4CA4-A5FE-F4C8CA762520}" dt="2021-08-16T20:31:12.356" v="89" actId="403"/>
          <ac:spMkLst>
            <pc:docMk/>
            <pc:sldMk cId="2028485503" sldId="230717582"/>
            <ac:spMk id="5" creationId="{9212E719-6929-4B25-8C7B-322B77194AAA}"/>
          </ac:spMkLst>
        </pc:spChg>
      </pc:sldChg>
      <pc:sldChg chg="modSp mod modTransition">
        <pc:chgData name="Mihai Budiu" userId="3fe408b5c12bb05c" providerId="LiveId" clId="{B1C2CDF4-8032-4CA4-A5FE-F4C8CA762520}" dt="2021-08-16T20:30:58.990" v="80" actId="403"/>
        <pc:sldMkLst>
          <pc:docMk/>
          <pc:sldMk cId="2834632125" sldId="230717583"/>
        </pc:sldMkLst>
        <pc:spChg chg="mod">
          <ac:chgData name="Mihai Budiu" userId="3fe408b5c12bb05c" providerId="LiveId" clId="{B1C2CDF4-8032-4CA4-A5FE-F4C8CA762520}" dt="2021-08-16T20:30:58.990" v="80" actId="403"/>
          <ac:spMkLst>
            <pc:docMk/>
            <pc:sldMk cId="2834632125" sldId="230717583"/>
            <ac:spMk id="2" creationId="{455931EB-2A2E-4560-8A1B-67D84A9C4C8C}"/>
          </ac:spMkLst>
        </pc:spChg>
      </pc:sldChg>
      <pc:sldChg chg="modSp mod modTransition">
        <pc:chgData name="Mihai Budiu" userId="3fe408b5c12bb05c" providerId="LiveId" clId="{B1C2CDF4-8032-4CA4-A5FE-F4C8CA762520}" dt="2021-08-16T20:30:54.656" v="76" actId="403"/>
        <pc:sldMkLst>
          <pc:docMk/>
          <pc:sldMk cId="1110803031" sldId="230717584"/>
        </pc:sldMkLst>
        <pc:spChg chg="mod">
          <ac:chgData name="Mihai Budiu" userId="3fe408b5c12bb05c" providerId="LiveId" clId="{B1C2CDF4-8032-4CA4-A5FE-F4C8CA762520}" dt="2021-08-16T20:30:54.656" v="76" actId="403"/>
          <ac:spMkLst>
            <pc:docMk/>
            <pc:sldMk cId="1110803031" sldId="230717584"/>
            <ac:spMk id="2" creationId="{E56161CC-821B-4A65-B6A6-26A3B4B63BE1}"/>
          </ac:spMkLst>
        </pc:spChg>
      </pc:sldChg>
      <pc:sldChg chg="modSp mod modTransition">
        <pc:chgData name="Mihai Budiu" userId="3fe408b5c12bb05c" providerId="LiveId" clId="{B1C2CDF4-8032-4CA4-A5FE-F4C8CA762520}" dt="2021-08-16T20:31:07.083" v="85" actId="404"/>
        <pc:sldMkLst>
          <pc:docMk/>
          <pc:sldMk cId="1105402844" sldId="230717585"/>
        </pc:sldMkLst>
        <pc:spChg chg="mod">
          <ac:chgData name="Mihai Budiu" userId="3fe408b5c12bb05c" providerId="LiveId" clId="{B1C2CDF4-8032-4CA4-A5FE-F4C8CA762520}" dt="2021-08-16T20:31:07.083" v="85" actId="404"/>
          <ac:spMkLst>
            <pc:docMk/>
            <pc:sldMk cId="1105402844" sldId="230717585"/>
            <ac:spMk id="2" creationId="{2045CF41-E5CA-4CA2-8612-FBDA10BAD1B2}"/>
          </ac:spMkLst>
        </pc:spChg>
      </pc:sldChg>
      <pc:sldChg chg="modSp mod modTransition">
        <pc:chgData name="Mihai Budiu" userId="3fe408b5c12bb05c" providerId="LiveId" clId="{B1C2CDF4-8032-4CA4-A5FE-F4C8CA762520}" dt="2021-08-16T20:30:48.859" v="71" actId="403"/>
        <pc:sldMkLst>
          <pc:docMk/>
          <pc:sldMk cId="3086159934" sldId="230717586"/>
        </pc:sldMkLst>
        <pc:spChg chg="mod">
          <ac:chgData name="Mihai Budiu" userId="3fe408b5c12bb05c" providerId="LiveId" clId="{B1C2CDF4-8032-4CA4-A5FE-F4C8CA762520}" dt="2021-08-16T20:30:48.859" v="71" actId="403"/>
          <ac:spMkLst>
            <pc:docMk/>
            <pc:sldMk cId="3086159934" sldId="230717586"/>
            <ac:spMk id="2" creationId="{170F504C-2FE6-4CAE-A344-2B6926F2066A}"/>
          </ac:spMkLst>
        </pc:spChg>
      </pc:sldChg>
      <pc:sldChg chg="modSp mod modTransition">
        <pc:chgData name="Mihai Budiu" userId="3fe408b5c12bb05c" providerId="LiveId" clId="{B1C2CDF4-8032-4CA4-A5FE-F4C8CA762520}" dt="2021-08-16T20:31:50.389" v="107" actId="403"/>
        <pc:sldMkLst>
          <pc:docMk/>
          <pc:sldMk cId="2613719592" sldId="230717587"/>
        </pc:sldMkLst>
        <pc:spChg chg="mod">
          <ac:chgData name="Mihai Budiu" userId="3fe408b5c12bb05c" providerId="LiveId" clId="{B1C2CDF4-8032-4CA4-A5FE-F4C8CA762520}" dt="2021-08-16T20:31:50.389" v="107" actId="403"/>
          <ac:spMkLst>
            <pc:docMk/>
            <pc:sldMk cId="2613719592" sldId="230717587"/>
            <ac:spMk id="2" creationId="{ADA9E7AE-49ED-45E4-A38A-BBA414B8E8DB}"/>
          </ac:spMkLst>
        </pc:spChg>
      </pc:sldChg>
      <pc:sldChg chg="modSp mod modTransition">
        <pc:chgData name="Mihai Budiu" userId="3fe408b5c12bb05c" providerId="LiveId" clId="{B1C2CDF4-8032-4CA4-A5FE-F4C8CA762520}" dt="2021-08-16T20:31:41.989" v="106" actId="403"/>
        <pc:sldMkLst>
          <pc:docMk/>
          <pc:sldMk cId="1437013676" sldId="230717588"/>
        </pc:sldMkLst>
        <pc:spChg chg="mod">
          <ac:chgData name="Mihai Budiu" userId="3fe408b5c12bb05c" providerId="LiveId" clId="{B1C2CDF4-8032-4CA4-A5FE-F4C8CA762520}" dt="2021-08-16T20:31:41.989" v="106" actId="403"/>
          <ac:spMkLst>
            <pc:docMk/>
            <pc:sldMk cId="1437013676" sldId="230717588"/>
            <ac:spMk id="2" creationId="{BF8E1E1A-763E-4EE0-8201-4509D7479EDC}"/>
          </ac:spMkLst>
        </pc:spChg>
      </pc:sldChg>
      <pc:sldChg chg="modSp mod modTransition">
        <pc:chgData name="Mihai Budiu" userId="3fe408b5c12bb05c" providerId="LiveId" clId="{B1C2CDF4-8032-4CA4-A5FE-F4C8CA762520}" dt="2021-08-16T20:31:56.382" v="108" actId="1076"/>
        <pc:sldMkLst>
          <pc:docMk/>
          <pc:sldMk cId="3875141992" sldId="230717589"/>
        </pc:sldMkLst>
        <pc:spChg chg="mod">
          <ac:chgData name="Mihai Budiu" userId="3fe408b5c12bb05c" providerId="LiveId" clId="{B1C2CDF4-8032-4CA4-A5FE-F4C8CA762520}" dt="2021-08-16T20:31:56.382" v="108" actId="1076"/>
          <ac:spMkLst>
            <pc:docMk/>
            <pc:sldMk cId="3875141992" sldId="230717589"/>
            <ac:spMk id="5" creationId="{103FB3B7-8789-4995-B5E3-1D0FBB5380E8}"/>
          </ac:spMkLst>
        </pc:spChg>
      </pc:sldChg>
      <pc:sldChg chg="modSp mod modTransition">
        <pc:chgData name="Mihai Budiu" userId="3fe408b5c12bb05c" providerId="LiveId" clId="{B1C2CDF4-8032-4CA4-A5FE-F4C8CA762520}" dt="2021-08-16T20:29:27.580" v="24" actId="403"/>
        <pc:sldMkLst>
          <pc:docMk/>
          <pc:sldMk cId="1798374730" sldId="230717590"/>
        </pc:sldMkLst>
        <pc:spChg chg="mod">
          <ac:chgData name="Mihai Budiu" userId="3fe408b5c12bb05c" providerId="LiveId" clId="{B1C2CDF4-8032-4CA4-A5FE-F4C8CA762520}" dt="2021-08-16T20:29:27.580" v="24" actId="403"/>
          <ac:spMkLst>
            <pc:docMk/>
            <pc:sldMk cId="1798374730" sldId="230717590"/>
            <ac:spMk id="2" creationId="{24D2B939-617F-4406-9E4F-5960C8F2F0AB}"/>
          </ac:spMkLst>
        </pc:spChg>
      </pc:sldChg>
      <pc:sldChg chg="modSp mod modTransition">
        <pc:chgData name="Mihai Budiu" userId="3fe408b5c12bb05c" providerId="LiveId" clId="{B1C2CDF4-8032-4CA4-A5FE-F4C8CA762520}" dt="2021-08-16T20:32:11.072" v="110" actId="1076"/>
        <pc:sldMkLst>
          <pc:docMk/>
          <pc:sldMk cId="1100892047" sldId="230717591"/>
        </pc:sldMkLst>
        <pc:spChg chg="mod">
          <ac:chgData name="Mihai Budiu" userId="3fe408b5c12bb05c" providerId="LiveId" clId="{B1C2CDF4-8032-4CA4-A5FE-F4C8CA762520}" dt="2021-08-16T20:32:11.072" v="110" actId="1076"/>
          <ac:spMkLst>
            <pc:docMk/>
            <pc:sldMk cId="1100892047" sldId="230717591"/>
            <ac:spMk id="2" creationId="{305776E7-E139-4C0A-A51C-5FF99CD17EDF}"/>
          </ac:spMkLst>
        </pc:spChg>
      </pc:sldChg>
      <pc:sldChg chg="modSp mod modTransition">
        <pc:chgData name="Mihai Budiu" userId="3fe408b5c12bb05c" providerId="LiveId" clId="{B1C2CDF4-8032-4CA4-A5FE-F4C8CA762520}" dt="2021-08-16T20:28:44.157" v="7" actId="403"/>
        <pc:sldMkLst>
          <pc:docMk/>
          <pc:sldMk cId="2653958106" sldId="230717592"/>
        </pc:sldMkLst>
        <pc:spChg chg="mod">
          <ac:chgData name="Mihai Budiu" userId="3fe408b5c12bb05c" providerId="LiveId" clId="{B1C2CDF4-8032-4CA4-A5FE-F4C8CA762520}" dt="2021-08-16T20:28:44.157" v="7" actId="403"/>
          <ac:spMkLst>
            <pc:docMk/>
            <pc:sldMk cId="2653958106" sldId="230717592"/>
            <ac:spMk id="2" creationId="{C0C9076D-6D72-4678-AE46-B8CE1F866AB8}"/>
          </ac:spMkLst>
        </pc:spChg>
      </pc:sldChg>
      <pc:sldChg chg="modSp modTransition modAnim">
        <pc:chgData name="Mihai Budiu" userId="3fe408b5c12bb05c" providerId="LiveId" clId="{B1C2CDF4-8032-4CA4-A5FE-F4C8CA762520}" dt="2021-08-16T20:30:26.899" v="61" actId="403"/>
        <pc:sldMkLst>
          <pc:docMk/>
          <pc:sldMk cId="240364826" sldId="230717606"/>
        </pc:sldMkLst>
        <pc:spChg chg="mod">
          <ac:chgData name="Mihai Budiu" userId="3fe408b5c12bb05c" providerId="LiveId" clId="{B1C2CDF4-8032-4CA4-A5FE-F4C8CA762520}" dt="2021-08-16T20:30:26.899" v="61" actId="403"/>
          <ac:spMkLst>
            <pc:docMk/>
            <pc:sldMk cId="240364826" sldId="230717606"/>
            <ac:spMk id="2" creationId="{05C7D743-77CE-43CE-88F4-2F6F6B3866A8}"/>
          </ac:spMkLst>
        </pc:spChg>
      </pc:sldChg>
      <pc:sldChg chg="modSp mod modTransition">
        <pc:chgData name="Mihai Budiu" userId="3fe408b5c12bb05c" providerId="LiveId" clId="{B1C2CDF4-8032-4CA4-A5FE-F4C8CA762520}" dt="2021-08-16T20:31:35.711" v="103" actId="403"/>
        <pc:sldMkLst>
          <pc:docMk/>
          <pc:sldMk cId="1511442222" sldId="230717607"/>
        </pc:sldMkLst>
        <pc:spChg chg="mod">
          <ac:chgData name="Mihai Budiu" userId="3fe408b5c12bb05c" providerId="LiveId" clId="{B1C2CDF4-8032-4CA4-A5FE-F4C8CA762520}" dt="2021-08-16T20:31:35.711" v="103" actId="403"/>
          <ac:spMkLst>
            <pc:docMk/>
            <pc:sldMk cId="1511442222" sldId="230717607"/>
            <ac:spMk id="2" creationId="{6F69571B-F6F8-4EA4-934A-752912D167F3}"/>
          </ac:spMkLst>
        </pc:spChg>
      </pc:sldChg>
      <pc:sldChg chg="modSp mod modTransition">
        <pc:chgData name="Mihai Budiu" userId="3fe408b5c12bb05c" providerId="LiveId" clId="{B1C2CDF4-8032-4CA4-A5FE-F4C8CA762520}" dt="2021-08-16T20:31:31.180" v="100" actId="403"/>
        <pc:sldMkLst>
          <pc:docMk/>
          <pc:sldMk cId="524174938" sldId="230717608"/>
        </pc:sldMkLst>
        <pc:spChg chg="mod">
          <ac:chgData name="Mihai Budiu" userId="3fe408b5c12bb05c" providerId="LiveId" clId="{B1C2CDF4-8032-4CA4-A5FE-F4C8CA762520}" dt="2021-08-16T20:31:31.180" v="100" actId="403"/>
          <ac:spMkLst>
            <pc:docMk/>
            <pc:sldMk cId="524174938" sldId="230717608"/>
            <ac:spMk id="2" creationId="{B1682B3F-11E6-4C7B-A20D-D3D7B00B520D}"/>
          </ac:spMkLst>
        </pc:spChg>
      </pc:sldChg>
      <pc:sldChg chg="modSp mod modTransition">
        <pc:chgData name="Mihai Budiu" userId="3fe408b5c12bb05c" providerId="LiveId" clId="{B1C2CDF4-8032-4CA4-A5FE-F4C8CA762520}" dt="2021-08-16T20:30:16.578" v="53" actId="403"/>
        <pc:sldMkLst>
          <pc:docMk/>
          <pc:sldMk cId="1222564477" sldId="230717609"/>
        </pc:sldMkLst>
        <pc:spChg chg="mod">
          <ac:chgData name="Mihai Budiu" userId="3fe408b5c12bb05c" providerId="LiveId" clId="{B1C2CDF4-8032-4CA4-A5FE-F4C8CA762520}" dt="2021-08-16T20:30:16.578" v="53" actId="403"/>
          <ac:spMkLst>
            <pc:docMk/>
            <pc:sldMk cId="1222564477" sldId="230717609"/>
            <ac:spMk id="2" creationId="{BF71D0F7-672A-4201-B9E7-0307D0CAFFE6}"/>
          </ac:spMkLst>
        </pc:spChg>
      </pc:sldChg>
      <pc:sldChg chg="modSp mod modTransition">
        <pc:chgData name="Mihai Budiu" userId="3fe408b5c12bb05c" providerId="LiveId" clId="{B1C2CDF4-8032-4CA4-A5FE-F4C8CA762520}" dt="2021-08-16T20:29:33.265" v="27" actId="403"/>
        <pc:sldMkLst>
          <pc:docMk/>
          <pc:sldMk cId="3198711983" sldId="230717610"/>
        </pc:sldMkLst>
        <pc:spChg chg="mod">
          <ac:chgData name="Mihai Budiu" userId="3fe408b5c12bb05c" providerId="LiveId" clId="{B1C2CDF4-8032-4CA4-A5FE-F4C8CA762520}" dt="2021-08-16T20:29:33.265" v="27" actId="403"/>
          <ac:spMkLst>
            <pc:docMk/>
            <pc:sldMk cId="3198711983" sldId="230717610"/>
            <ac:spMk id="6" creationId="{FCA4511E-1C57-43D8-9BFE-6B61E70264FC}"/>
          </ac:spMkLst>
        </pc:spChg>
      </pc:sldChg>
      <pc:sldChg chg="modSp mod modTransition">
        <pc:chgData name="Mihai Budiu" userId="3fe408b5c12bb05c" providerId="LiveId" clId="{B1C2CDF4-8032-4CA4-A5FE-F4C8CA762520}" dt="2021-08-16T20:33:20.907" v="113" actId="1076"/>
        <pc:sldMkLst>
          <pc:docMk/>
          <pc:sldMk cId="4133403888" sldId="2026819425"/>
        </pc:sldMkLst>
        <pc:spChg chg="mod">
          <ac:chgData name="Mihai Budiu" userId="3fe408b5c12bb05c" providerId="LiveId" clId="{B1C2CDF4-8032-4CA4-A5FE-F4C8CA762520}" dt="2021-08-16T20:33:20.907" v="113" actId="1076"/>
          <ac:spMkLst>
            <pc:docMk/>
            <pc:sldMk cId="4133403888" sldId="2026819425"/>
            <ac:spMk id="4" creationId="{C61134C0-92DF-4A4A-93B5-68B63D31F6C5}"/>
          </ac:spMkLst>
        </pc:spChg>
        <pc:spChg chg="mod">
          <ac:chgData name="Mihai Budiu" userId="3fe408b5c12bb05c" providerId="LiveId" clId="{B1C2CDF4-8032-4CA4-A5FE-F4C8CA762520}" dt="2021-08-16T20:33:20.907" v="113" actId="1076"/>
          <ac:spMkLst>
            <pc:docMk/>
            <pc:sldMk cId="4133403888" sldId="2026819425"/>
            <ac:spMk id="5" creationId="{FD60C324-0AF2-9D40-8CB5-6365E7BF3C4E}"/>
          </ac:spMkLst>
        </pc:spChg>
      </pc:sldChg>
      <pc:sldChg chg="modTransition">
        <pc:chgData name="Mihai Budiu" userId="3fe408b5c12bb05c" providerId="LiveId" clId="{B1C2CDF4-8032-4CA4-A5FE-F4C8CA762520}" dt="2021-08-16T20:24:26.545" v="1"/>
        <pc:sldMkLst>
          <pc:docMk/>
          <pc:sldMk cId="215596569" sldId="2026819426"/>
        </pc:sldMkLst>
      </pc:sldChg>
      <pc:sldChg chg="modSp mod modTransition">
        <pc:chgData name="Mihai Budiu" userId="3fe408b5c12bb05c" providerId="LiveId" clId="{B1C2CDF4-8032-4CA4-A5FE-F4C8CA762520}" dt="2021-08-16T20:29:07.466" v="17" actId="403"/>
        <pc:sldMkLst>
          <pc:docMk/>
          <pc:sldMk cId="4117866304" sldId="2147307810"/>
        </pc:sldMkLst>
        <pc:spChg chg="mod">
          <ac:chgData name="Mihai Budiu" userId="3fe408b5c12bb05c" providerId="LiveId" clId="{B1C2CDF4-8032-4CA4-A5FE-F4C8CA762520}" dt="2021-08-16T20:29:07.466" v="17" actId="403"/>
          <ac:spMkLst>
            <pc:docMk/>
            <pc:sldMk cId="4117866304" sldId="2147307810"/>
            <ac:spMk id="3" creationId="{72C2ED1F-8CB8-4765-81D9-5343AAE40672}"/>
          </ac:spMkLst>
        </pc:spChg>
      </pc:sldChg>
      <pc:sldChg chg="modSp mod modTransition">
        <pc:chgData name="Mihai Budiu" userId="3fe408b5c12bb05c" providerId="LiveId" clId="{B1C2CDF4-8032-4CA4-A5FE-F4C8CA762520}" dt="2021-08-16T20:28:38.760" v="5" actId="403"/>
        <pc:sldMkLst>
          <pc:docMk/>
          <pc:sldMk cId="3263125070" sldId="2147309193"/>
        </pc:sldMkLst>
        <pc:spChg chg="mod">
          <ac:chgData name="Mihai Budiu" userId="3fe408b5c12bb05c" providerId="LiveId" clId="{B1C2CDF4-8032-4CA4-A5FE-F4C8CA762520}" dt="2021-08-16T20:28:38.760" v="5" actId="403"/>
          <ac:spMkLst>
            <pc:docMk/>
            <pc:sldMk cId="3263125070" sldId="2147309193"/>
            <ac:spMk id="2" creationId="{5E38BF46-5843-43C3-9090-4009DA1C8A6D}"/>
          </ac:spMkLst>
        </pc:spChg>
      </pc:sldChg>
      <pc:sldChg chg="modSp mod modTransition">
        <pc:chgData name="Mihai Budiu" userId="3fe408b5c12bb05c" providerId="LiveId" clId="{B1C2CDF4-8032-4CA4-A5FE-F4C8CA762520}" dt="2021-08-16T20:29:14" v="21" actId="403"/>
        <pc:sldMkLst>
          <pc:docMk/>
          <pc:sldMk cId="1464335242" sldId="2147309194"/>
        </pc:sldMkLst>
        <pc:spChg chg="mod">
          <ac:chgData name="Mihai Budiu" userId="3fe408b5c12bb05c" providerId="LiveId" clId="{B1C2CDF4-8032-4CA4-A5FE-F4C8CA762520}" dt="2021-08-16T20:29:14" v="21" actId="403"/>
          <ac:spMkLst>
            <pc:docMk/>
            <pc:sldMk cId="1464335242" sldId="2147309194"/>
            <ac:spMk id="2" creationId="{B694BD7A-E954-42CC-A463-D3A16613622C}"/>
          </ac:spMkLst>
        </pc:spChg>
      </pc:sldChg>
      <pc:sldChg chg="modTransition">
        <pc:chgData name="Mihai Budiu" userId="3fe408b5c12bb05c" providerId="LiveId" clId="{B1C2CDF4-8032-4CA4-A5FE-F4C8CA762520}" dt="2021-08-16T20:24:26.545" v="1"/>
        <pc:sldMkLst>
          <pc:docMk/>
          <pc:sldMk cId="913074795" sldId="2147309195"/>
        </pc:sldMkLst>
      </pc:sldChg>
      <pc:sldChg chg="modTransition">
        <pc:chgData name="Mihai Budiu" userId="3fe408b5c12bb05c" providerId="LiveId" clId="{B1C2CDF4-8032-4CA4-A5FE-F4C8CA762520}" dt="2021-08-16T20:24:26.545" v="1"/>
        <pc:sldMkLst>
          <pc:docMk/>
          <pc:sldMk cId="3482934628" sldId="2147309196"/>
        </pc:sldMkLst>
      </pc:sldChg>
    </pc:docChg>
  </pc:docChgLst>
  <pc:docChgLst>
    <pc:chgData name="Mihai Budiu" userId="3fe408b5c12bb05c" providerId="LiveId" clId="{F746C420-EC4B-46F1-BF65-00A98A4DC6E1}"/>
    <pc:docChg chg="modSld">
      <pc:chgData name="Mihai Budiu" userId="3fe408b5c12bb05c" providerId="LiveId" clId="{F746C420-EC4B-46F1-BF65-00A98A4DC6E1}" dt="2021-08-24T21:02:36.068" v="8" actId="20577"/>
      <pc:docMkLst>
        <pc:docMk/>
      </pc:docMkLst>
      <pc:sldChg chg="modSp mod">
        <pc:chgData name="Mihai Budiu" userId="3fe408b5c12bb05c" providerId="LiveId" clId="{F746C420-EC4B-46F1-BF65-00A98A4DC6E1}" dt="2021-08-24T21:02:36.068" v="8" actId="20577"/>
        <pc:sldMkLst>
          <pc:docMk/>
          <pc:sldMk cId="2613719592" sldId="230717587"/>
        </pc:sldMkLst>
        <pc:spChg chg="mod">
          <ac:chgData name="Mihai Budiu" userId="3fe408b5c12bb05c" providerId="LiveId" clId="{F746C420-EC4B-46F1-BF65-00A98A4DC6E1}" dt="2021-08-24T21:02:36.068" v="8" actId="20577"/>
          <ac:spMkLst>
            <pc:docMk/>
            <pc:sldMk cId="2613719592" sldId="230717587"/>
            <ac:spMk id="102" creationId="{BF7B2CFD-FC40-4F44-83C3-4245A224AC0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Metropolis" panose="00000500000000000000" pitchFamily="50"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004553-04C5-4BB3-AD4E-8B2EF3CDDAF9}" type="datetimeFigureOut">
              <a:rPr lang="en-US" smtClean="0">
                <a:latin typeface="Metropolis" panose="00000500000000000000" pitchFamily="50" charset="0"/>
              </a:rPr>
              <a:t>8/24/2021</a:t>
            </a:fld>
            <a:endParaRPr lang="en-US" dirty="0">
              <a:latin typeface="Metropolis" panose="00000500000000000000" pitchFamily="50"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Metropolis" panose="00000500000000000000" pitchFamily="50" charset="0"/>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6A881F-0910-47D3-BD01-4F68834EC353}" type="slidenum">
              <a:rPr lang="en-US" smtClean="0">
                <a:latin typeface="Metropolis" panose="00000500000000000000" pitchFamily="50" charset="0"/>
              </a:rPr>
              <a:t>‹#›</a:t>
            </a:fld>
            <a:endParaRPr lang="en-US" dirty="0">
              <a:latin typeface="Metropolis" panose="00000500000000000000" pitchFamily="50" charset="0"/>
            </a:endParaRPr>
          </a:p>
        </p:txBody>
      </p:sp>
    </p:spTree>
    <p:extLst>
      <p:ext uri="{BB962C8B-B14F-4D97-AF65-F5344CB8AC3E}">
        <p14:creationId xmlns:p14="http://schemas.microsoft.com/office/powerpoint/2010/main" val="32686676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6-11T23:33:59.573"/>
    </inkml:context>
    <inkml:brush xml:id="br0">
      <inkml:brushProperty name="width" value="0.03333" units="cm"/>
      <inkml:brushProperty name="height" value="0.03333" units="cm"/>
    </inkml:brush>
  </inkml:definitions>
  <inkml:trace contextRef="#ctx0" brushRef="#br0">13866 7577 4258 0 0,'0'0'-944'0'0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18-01-18T15:55:36.535"/>
    </inkml:context>
    <inkml:brush xml:id="br0">
      <inkml:brushProperty name="width" value="0.03333" units="cm"/>
      <inkml:brushProperty name="height" value="0.03333" units="cm"/>
    </inkml:brush>
  </inkml:definitions>
  <inkml:trace contextRef="#ctx0" brushRef="#br0">13866 7577 4258 0 0,'0'0'-944'0'0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Metropolis" panose="00000500000000000000" pitchFamily="50"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Metropolis" panose="00000500000000000000" pitchFamily="50" charset="0"/>
              </a:defRPr>
            </a:lvl1pPr>
          </a:lstStyle>
          <a:p>
            <a:fld id="{3CB6F0DB-E055-41D0-9102-627A646E4242}" type="datetimeFigureOut">
              <a:rPr lang="en-US" smtClean="0"/>
              <a:pPr/>
              <a:t>8/24/2021</a:t>
            </a:fld>
            <a:endParaRPr lang="en-US" dirty="0"/>
          </a:p>
        </p:txBody>
      </p:sp>
      <p:sp>
        <p:nvSpPr>
          <p:cNvPr id="4" name="Slide Image Placeholder 3"/>
          <p:cNvSpPr>
            <a:spLocks noGrp="1" noRot="1" noChangeAspect="1"/>
          </p:cNvSpPr>
          <p:nvPr>
            <p:ph type="sldImg" idx="2"/>
          </p:nvPr>
        </p:nvSpPr>
        <p:spPr>
          <a:xfrm>
            <a:off x="788988" y="609600"/>
            <a:ext cx="5280025" cy="29718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810000"/>
            <a:ext cx="5943600" cy="487680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Metropolis" panose="00000500000000000000" pitchFamily="50"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Metropolis" panose="00000500000000000000" pitchFamily="50" charset="0"/>
              </a:defRPr>
            </a:lvl1pPr>
          </a:lstStyle>
          <a:p>
            <a:fld id="{9F4FBC3A-A12C-40F9-BB8D-BC30C7901396}" type="slidenum">
              <a:rPr lang="en-US" smtClean="0"/>
              <a:pPr/>
              <a:t>‹#›</a:t>
            </a:fld>
            <a:endParaRPr lang="en-US" dirty="0"/>
          </a:p>
        </p:txBody>
      </p:sp>
    </p:spTree>
    <p:extLst>
      <p:ext uri="{BB962C8B-B14F-4D97-AF65-F5344CB8AC3E}">
        <p14:creationId xmlns:p14="http://schemas.microsoft.com/office/powerpoint/2010/main" val="2012909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tropolis" panose="00000500000000000000" pitchFamily="50" charset="0"/>
        <a:ea typeface="+mn-ea"/>
        <a:cs typeface="+mn-cs"/>
      </a:defRPr>
    </a:lvl1pPr>
    <a:lvl2pPr marL="457200" algn="l" defTabSz="914400" rtl="0" eaLnBrk="1" latinLnBrk="0" hangingPunct="1">
      <a:defRPr sz="1200" kern="1200">
        <a:solidFill>
          <a:schemeClr val="tx1"/>
        </a:solidFill>
        <a:latin typeface="Metropolis" panose="00000500000000000000" pitchFamily="50" charset="0"/>
        <a:ea typeface="+mn-ea"/>
        <a:cs typeface="+mn-cs"/>
      </a:defRPr>
    </a:lvl2pPr>
    <a:lvl3pPr marL="914400" algn="l" defTabSz="914400" rtl="0" eaLnBrk="1" latinLnBrk="0" hangingPunct="1">
      <a:defRPr sz="1200" kern="1200">
        <a:solidFill>
          <a:schemeClr val="tx1"/>
        </a:solidFill>
        <a:latin typeface="Metropolis" panose="00000500000000000000" pitchFamily="50" charset="0"/>
        <a:ea typeface="+mn-ea"/>
        <a:cs typeface="+mn-cs"/>
      </a:defRPr>
    </a:lvl3pPr>
    <a:lvl4pPr marL="1371600" algn="l" defTabSz="914400" rtl="0" eaLnBrk="1" latinLnBrk="0" hangingPunct="1">
      <a:defRPr sz="1200" kern="1200">
        <a:solidFill>
          <a:schemeClr val="tx1"/>
        </a:solidFill>
        <a:latin typeface="Metropolis" panose="00000500000000000000" pitchFamily="50" charset="0"/>
        <a:ea typeface="+mn-ea"/>
        <a:cs typeface="+mn-cs"/>
      </a:defRPr>
    </a:lvl4pPr>
    <a:lvl5pPr marL="1828800" algn="l" defTabSz="914400" rtl="0" eaLnBrk="1" latinLnBrk="0" hangingPunct="1">
      <a:defRPr sz="1200" kern="1200">
        <a:solidFill>
          <a:schemeClr val="tx1"/>
        </a:solidFill>
        <a:latin typeface="Metropolis" panose="00000500000000000000" pitchFamily="50"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1</a:t>
            </a:fld>
            <a:endParaRPr lang="en-US" dirty="0"/>
          </a:p>
        </p:txBody>
      </p:sp>
    </p:spTree>
    <p:extLst>
      <p:ext uri="{BB962C8B-B14F-4D97-AF65-F5344CB8AC3E}">
        <p14:creationId xmlns:p14="http://schemas.microsoft.com/office/powerpoint/2010/main" val="1856231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this as a template</a:t>
            </a:r>
          </a:p>
        </p:txBody>
      </p:sp>
      <p:sp>
        <p:nvSpPr>
          <p:cNvPr id="4" name="Slide Number Placeholder 3"/>
          <p:cNvSpPr>
            <a:spLocks noGrp="1"/>
          </p:cNvSpPr>
          <p:nvPr>
            <p:ph type="sldNum" sz="quarter" idx="10"/>
          </p:nvPr>
        </p:nvSpPr>
        <p:spPr/>
        <p:txBody>
          <a:bodyPr/>
          <a:lstStyle/>
          <a:p>
            <a:fld id="{9F4FBC3A-A12C-40F9-BB8D-BC30C7901396}" type="slidenum">
              <a:rPr lang="en-US" smtClean="0"/>
              <a:t>2</a:t>
            </a:fld>
            <a:endParaRPr lang="en-US" dirty="0"/>
          </a:p>
        </p:txBody>
      </p:sp>
    </p:spTree>
    <p:extLst>
      <p:ext uri="{BB962C8B-B14F-4D97-AF65-F5344CB8AC3E}">
        <p14:creationId xmlns:p14="http://schemas.microsoft.com/office/powerpoint/2010/main" val="1264739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With Skyline, customers can prevent issues before they occur, often enabling them to avoid opening Support Requests with VMware Tech Support. With fewer issues, customers’ environments are healthier: more productive, more reliable and more secure. They can avoid being in “firefighting” mode -- always addressing issues reactively -- and move to a proactive mode, where they’re able to focus on more pressing initiatives, like IT innovation and digital transformation.</a:t>
            </a:r>
          </a:p>
          <a:p>
            <a:endParaRPr lang="en-US" dirty="0"/>
          </a:p>
          <a:p>
            <a:r>
              <a:rPr lang="en-US" dirty="0"/>
              <a:t>By proactively identifying and preventing problems, Skyline is helping customers avoid costly downtime, availability and performance errors, as well as reduce the amount of staff hours dedicated to fixing issues. This is a huge benefit to customers, that translates into big cost savings and productivity gains.</a:t>
            </a:r>
          </a:p>
          <a:p>
            <a:endParaRPr lang="en-US" dirty="0"/>
          </a:p>
          <a:p>
            <a:r>
              <a:rPr lang="en-US" dirty="0"/>
              <a:t>To date, Skyline has identified more than </a:t>
            </a:r>
            <a:r>
              <a:rPr lang="en-US" b="1" dirty="0"/>
              <a:t>44 million objects </a:t>
            </a:r>
            <a:r>
              <a:rPr lang="en-US" dirty="0"/>
              <a:t>in customer environments with potential issues. </a:t>
            </a:r>
            <a:r>
              <a:rPr lang="en-US" b="1" dirty="0"/>
              <a:t>More than 60% of those have already been remediated </a:t>
            </a:r>
            <a:r>
              <a:rPr lang="en-US" dirty="0"/>
              <a:t>by our customers.</a:t>
            </a:r>
          </a:p>
          <a:p>
            <a:endParaRPr lang="en-US" dirty="0"/>
          </a:p>
          <a:p>
            <a:r>
              <a:rPr lang="en-US" dirty="0"/>
              <a:t>Skyline also includes some reactive support features, such as Log Assist, which helps streamline time to resolution if a customer does open a Support Request. Log Assist enables automated upload of support log bundles to Tech Support, eliminating the time-consuming process of manually uploading logs. We have calculated that </a:t>
            </a:r>
            <a:r>
              <a:rPr lang="en-US" b="1" dirty="0"/>
              <a:t>Log Assist is at least 17X faster </a:t>
            </a:r>
            <a:r>
              <a:rPr lang="en-US" dirty="0"/>
              <a:t>than the manual upload process. That’s a lot of time savings for our customers!</a:t>
            </a:r>
          </a:p>
          <a:p>
            <a:endParaRPr lang="en-US" dirty="0"/>
          </a:p>
        </p:txBody>
      </p:sp>
      <p:sp>
        <p:nvSpPr>
          <p:cNvPr id="4" name="Slide Number Placeholder 3"/>
          <p:cNvSpPr>
            <a:spLocks noGrp="1"/>
          </p:cNvSpPr>
          <p:nvPr>
            <p:ph type="sldNum" sz="quarter" idx="5"/>
          </p:nvPr>
        </p:nvSpPr>
        <p:spPr/>
        <p:txBody>
          <a:bodyPr/>
          <a:lstStyle/>
          <a:p>
            <a:fld id="{9F4FBC3A-A12C-40F9-BB8D-BC30C7901396}" type="slidenum">
              <a:rPr lang="en-US" smtClean="0"/>
              <a:pPr/>
              <a:t>36</a:t>
            </a:fld>
            <a:endParaRPr lang="en-US" dirty="0"/>
          </a:p>
        </p:txBody>
      </p:sp>
    </p:spTree>
    <p:extLst>
      <p:ext uri="{BB962C8B-B14F-4D97-AF65-F5344CB8AC3E}">
        <p14:creationId xmlns:p14="http://schemas.microsoft.com/office/powerpoint/2010/main" val="207314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41</a:t>
            </a:fld>
            <a:endParaRPr lang="en-US" dirty="0"/>
          </a:p>
        </p:txBody>
      </p:sp>
    </p:spTree>
    <p:extLst>
      <p:ext uri="{BB962C8B-B14F-4D97-AF65-F5344CB8AC3E}">
        <p14:creationId xmlns:p14="http://schemas.microsoft.com/office/powerpoint/2010/main" val="68768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4FBC3A-A12C-40F9-BB8D-BC30C7901396}" type="slidenum">
              <a:rPr lang="en-US" smtClean="0"/>
              <a:pPr/>
              <a:t>42</a:t>
            </a:fld>
            <a:endParaRPr lang="en-US" dirty="0"/>
          </a:p>
        </p:txBody>
      </p:sp>
    </p:spTree>
    <p:extLst>
      <p:ext uri="{BB962C8B-B14F-4D97-AF65-F5344CB8AC3E}">
        <p14:creationId xmlns:p14="http://schemas.microsoft.com/office/powerpoint/2010/main" val="275135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hyperlink" Target="https://www.vmware.com/content/dam/brand/photography-only/power-point-assets/ppt-fonts/Metropolis-Light-Regular-font.zip" TargetMode="External"/><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customXml" Target="../ink/ink2.xml"/><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2" Type="http://schemas.openxmlformats.org/officeDocument/2006/relationships/customXml" Target="../ink/ink3.xml"/><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2" Type="http://schemas.openxmlformats.org/officeDocument/2006/relationships/customXml" Target="../ink/ink4.xml"/><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sv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Mworld 2021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E37707E4-07EB-C343-A791-6676C77982E0}"/>
                  </a:ext>
                </a:extLst>
              </p14:cNvPr>
              <p14:cNvContentPartPr/>
              <p14:nvPr userDrawn="1"/>
            </p14:nvContentPartPr>
            <p14:xfrm>
              <a:off x="9873661" y="4838975"/>
              <a:ext cx="240" cy="240"/>
            </p14:xfrm>
          </p:contentPart>
        </mc:Choice>
        <mc:Fallback xmlns="">
          <p:pic>
            <p:nvPicPr>
              <p:cNvPr id="17" name="Ink 16">
                <a:extLst>
                  <a:ext uri="{FF2B5EF4-FFF2-40B4-BE49-F238E27FC236}">
                    <a16:creationId xmlns:a16="http://schemas.microsoft.com/office/drawing/2014/main" id="{E37707E4-07EB-C343-A791-6676C77982E0}"/>
                  </a:ext>
                </a:extLst>
              </p:cNvPr>
              <p:cNvPicPr/>
              <p:nvPr/>
            </p:nvPicPr>
            <p:blipFill>
              <a:blip r:embed="rId4"/>
              <a:stretch>
                <a:fillRect/>
              </a:stretch>
            </p:blipFill>
            <p:spPr>
              <a:xfrm>
                <a:off x="9869581" y="4834895"/>
                <a:ext cx="7920" cy="7920"/>
              </a:xfrm>
              <a:prstGeom prst="rect">
                <a:avLst/>
              </a:prstGeom>
            </p:spPr>
          </p:pic>
        </mc:Fallback>
      </mc:AlternateContent>
      <p:sp>
        <p:nvSpPr>
          <p:cNvPr id="18" name="Title click to edit">
            <a:extLst>
              <a:ext uri="{FF2B5EF4-FFF2-40B4-BE49-F238E27FC236}">
                <a16:creationId xmlns:a16="http://schemas.microsoft.com/office/drawing/2014/main" id="{BE8A1280-C654-2D48-9B67-90A46CA11653}"/>
              </a:ext>
            </a:extLst>
          </p:cNvPr>
          <p:cNvSpPr>
            <a:spLocks noGrp="1"/>
          </p:cNvSpPr>
          <p:nvPr>
            <p:ph type="title" hasCustomPrompt="1"/>
          </p:nvPr>
        </p:nvSpPr>
        <p:spPr>
          <a:xfrm>
            <a:off x="571976" y="579966"/>
            <a:ext cx="5102866" cy="1234440"/>
          </a:xfrm>
        </p:spPr>
        <p:txBody>
          <a:bodyPr wrap="square" anchor="b"/>
          <a:lstStyle>
            <a:lvl1pPr algn="l">
              <a:defRPr sz="4000" b="0" cap="none" baseline="0"/>
            </a:lvl1pPr>
          </a:lstStyle>
          <a:p>
            <a:r>
              <a:rPr lang="en-US" dirty="0"/>
              <a:t>VMworld 2021 </a:t>
            </a:r>
            <a:br>
              <a:rPr lang="en-US" dirty="0"/>
            </a:br>
            <a:r>
              <a:rPr lang="en-US" dirty="0"/>
              <a:t>Title Slide</a:t>
            </a:r>
          </a:p>
        </p:txBody>
      </p:sp>
      <p:sp>
        <p:nvSpPr>
          <p:cNvPr id="19" name="Subtitle click to edit">
            <a:extLst>
              <a:ext uri="{FF2B5EF4-FFF2-40B4-BE49-F238E27FC236}">
                <a16:creationId xmlns:a16="http://schemas.microsoft.com/office/drawing/2014/main" id="{C45215ED-7321-4E45-8C3D-DFA095841F4F}"/>
              </a:ext>
            </a:extLst>
          </p:cNvPr>
          <p:cNvSpPr>
            <a:spLocks noGrp="1"/>
          </p:cNvSpPr>
          <p:nvPr>
            <p:ph type="subTitle" idx="10" hasCustomPrompt="1"/>
          </p:nvPr>
        </p:nvSpPr>
        <p:spPr>
          <a:xfrm>
            <a:off x="571975" y="1864667"/>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20" name="Click to edit Speaker Name ">
            <a:extLst>
              <a:ext uri="{FF2B5EF4-FFF2-40B4-BE49-F238E27FC236}">
                <a16:creationId xmlns:a16="http://schemas.microsoft.com/office/drawing/2014/main" id="{E17CC227-463B-2B4D-B7FC-45797049F10D}"/>
              </a:ext>
            </a:extLst>
          </p:cNvPr>
          <p:cNvSpPr>
            <a:spLocks noGrp="1"/>
          </p:cNvSpPr>
          <p:nvPr>
            <p:ph type="body" sz="quarter" idx="11" hasCustomPrompt="1"/>
          </p:nvPr>
        </p:nvSpPr>
        <p:spPr>
          <a:xfrm>
            <a:off x="571975" y="3734813"/>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21" name="Click to edit role">
            <a:extLst>
              <a:ext uri="{FF2B5EF4-FFF2-40B4-BE49-F238E27FC236}">
                <a16:creationId xmlns:a16="http://schemas.microsoft.com/office/drawing/2014/main" id="{B24A52B4-C821-4C48-AE5A-CF6BF5EF64E1}"/>
              </a:ext>
            </a:extLst>
          </p:cNvPr>
          <p:cNvSpPr>
            <a:spLocks noGrp="1"/>
          </p:cNvSpPr>
          <p:nvPr>
            <p:ph type="body" sz="quarter" idx="12" hasCustomPrompt="1"/>
          </p:nvPr>
        </p:nvSpPr>
        <p:spPr>
          <a:xfrm>
            <a:off x="571975" y="4136133"/>
            <a:ext cx="5402202" cy="355601"/>
          </a:xfrm>
        </p:spPr>
        <p:txBody>
          <a:bodyPr/>
          <a:lstStyle>
            <a:lvl1pPr algn="l">
              <a:buNone/>
              <a:defRPr sz="1600">
                <a:solidFill>
                  <a:schemeClr val="tx2"/>
                </a:solidFill>
              </a:defRPr>
            </a:lvl1pPr>
          </a:lstStyle>
          <a:p>
            <a:pPr lvl="0"/>
            <a:r>
              <a:rPr lang="en-US" dirty="0"/>
              <a:t>Role / Division</a:t>
            </a:r>
          </a:p>
        </p:txBody>
      </p:sp>
    </p:spTree>
    <p:extLst>
      <p:ext uri="{BB962C8B-B14F-4D97-AF65-F5344CB8AC3E}">
        <p14:creationId xmlns:p14="http://schemas.microsoft.com/office/powerpoint/2010/main" val="2477315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7_Section Header with Photo">
    <p:bg>
      <p:bgPr>
        <a:solidFill>
          <a:schemeClr val="bg1"/>
        </a:solidFill>
        <a:effectLst/>
      </p:bgPr>
    </p:bg>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23540E6D-7782-A947-A0D7-EF56A1E21301}"/>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4005165" y="1"/>
            <a:ext cx="8183660" cy="6858000"/>
          </a:xfrm>
          <a:prstGeom prst="rect">
            <a:avLst/>
          </a:prstGeom>
        </p:spPr>
      </p:pic>
      <p:grpSp>
        <p:nvGrpSpPr>
          <p:cNvPr id="20" name="Photo parallelogram">
            <a:extLst>
              <a:ext uri="{FF2B5EF4-FFF2-40B4-BE49-F238E27FC236}">
                <a16:creationId xmlns:a16="http://schemas.microsoft.com/office/drawing/2014/main" id="{F72EC879-2EA6-B148-92DF-BAD45E3E213A}"/>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B3E6C007-ABD8-004F-B045-BEB88D729FD5}"/>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57CB1D1A-227D-9040-AB7C-86ABF97CBC6B}"/>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B2FE9A9E-4684-3148-8554-74DA936D366F}"/>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422114DE-537D-5040-95CE-7B50A9F51150}"/>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4</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1452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Baby turtles coming out of nest = conservation. Replace text with optional subhead or delete.</a:t>
            </a:r>
          </a:p>
        </p:txBody>
      </p:sp>
      <p:pic>
        <p:nvPicPr>
          <p:cNvPr id="15" name="Graphic 14">
            <a:extLst>
              <a:ext uri="{FF2B5EF4-FFF2-40B4-BE49-F238E27FC236}">
                <a16:creationId xmlns:a16="http://schemas.microsoft.com/office/drawing/2014/main" id="{F4569604-923F-E14A-B400-72ABFA856CC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EA525EA8-CE01-AC47-A328-ED5914532992}"/>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©2021 VMware, Inc.</a:t>
            </a:r>
          </a:p>
        </p:txBody>
      </p:sp>
      <p:sp>
        <p:nvSpPr>
          <p:cNvPr id="13" name="Copyright" descr="Confidential copyright VMware, Inc. 2021">
            <a:extLst>
              <a:ext uri="{FF2B5EF4-FFF2-40B4-BE49-F238E27FC236}">
                <a16:creationId xmlns:a16="http://schemas.microsoft.com/office/drawing/2014/main" id="{BB6048C8-AB33-7842-A479-2C24663BE300}"/>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288926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A88A8ACB-CBE3-4DC0-BBE3-C6829C462CD7}"/>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4"/>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nvGrpSpPr>
          <p:cNvPr id="14" name="Group 13">
            <a:extLst>
              <a:ext uri="{FF2B5EF4-FFF2-40B4-BE49-F238E27FC236}">
                <a16:creationId xmlns:a16="http://schemas.microsoft.com/office/drawing/2014/main" id="{B5B87096-C8D7-45D0-8DCC-218276F547CC}"/>
              </a:ext>
            </a:extLst>
          </p:cNvPr>
          <p:cNvGrpSpPr/>
          <p:nvPr userDrawn="1"/>
        </p:nvGrpSpPr>
        <p:grpSpPr>
          <a:xfrm>
            <a:off x="608012" y="6445106"/>
            <a:ext cx="1184397" cy="186690"/>
            <a:chOff x="863272" y="6563918"/>
            <a:chExt cx="861082" cy="135727"/>
          </a:xfrm>
          <a:solidFill>
            <a:schemeClr val="tx1"/>
          </a:solidFill>
        </p:grpSpPr>
        <p:sp>
          <p:nvSpPr>
            <p:cNvPr id="16" name="Freeform 6">
              <a:extLst>
                <a:ext uri="{FF2B5EF4-FFF2-40B4-BE49-F238E27FC236}">
                  <a16:creationId xmlns:a16="http://schemas.microsoft.com/office/drawing/2014/main" id="{FAC0FC71-A82A-4369-B44E-4E8FF53CA13C}"/>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0D84D398-3251-432F-8986-05570D3BB867}"/>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07096BFD-803A-42D4-BA19-C683E35B0D0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9">
              <a:extLst>
                <a:ext uri="{FF2B5EF4-FFF2-40B4-BE49-F238E27FC236}">
                  <a16:creationId xmlns:a16="http://schemas.microsoft.com/office/drawing/2014/main" id="{089E6840-6882-4279-A152-16C7CCB9BE34}"/>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021DF59C-D6C9-4EC0-90A3-7752F6B7220B}"/>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E4C478B3-2ECE-440E-A04E-B8C84D0416E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2190CFD5-6EEA-46D1-AE5E-D69C2E08F3D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D479A9FB-8CEE-475F-BF22-3B0B11EB4E81}"/>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4" name="TextBox 3">
            <a:extLst>
              <a:ext uri="{FF2B5EF4-FFF2-40B4-BE49-F238E27FC236}">
                <a16:creationId xmlns:a16="http://schemas.microsoft.com/office/drawing/2014/main" id="{E52F598B-F734-42BE-8CB8-5E3FDDD7ED52}"/>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28" name="Freeform: Shape 27">
            <a:extLst>
              <a:ext uri="{FF2B5EF4-FFF2-40B4-BE49-F238E27FC236}">
                <a16:creationId xmlns:a16="http://schemas.microsoft.com/office/drawing/2014/main" id="{5B8D218C-9E1A-4E8B-A343-F3F3A628E78E}"/>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94000">
                <a:schemeClr val="bg1"/>
              </a:gs>
              <a:gs pos="16000">
                <a:schemeClr val="accent4"/>
              </a:gs>
              <a:gs pos="76000">
                <a:schemeClr val="bg1">
                  <a:alpha val="91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39239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71CD93A-658C-4473-839D-9C0B5E8F5F7C}"/>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CDFBF2D3-5C06-47C4-A81C-0305B322C541}"/>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464D7FA4-CABA-4E4E-ACCA-68953799CF52}"/>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4EB1261E-CBF9-4479-A018-76C0F24D3B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8C4A243B-FBF5-4C04-8CD0-8E1C4721D99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F67E765D-8E8B-44F9-BE70-63FC0512FD2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B4614B4-F94A-4053-B179-EC5C3F70A9E7}"/>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E157F005-56AC-4E75-8AA5-582D0D69E23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9473A8DE-DD1F-43EE-8FA2-4C689A038BA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8" name="TextBox 17">
            <a:extLst>
              <a:ext uri="{FF2B5EF4-FFF2-40B4-BE49-F238E27FC236}">
                <a16:creationId xmlns:a16="http://schemas.microsoft.com/office/drawing/2014/main" id="{C1594E1E-E234-471D-B539-F75E8CC06D07}"/>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15" name="Freeform: Shape 14">
            <a:extLst>
              <a:ext uri="{FF2B5EF4-FFF2-40B4-BE49-F238E27FC236}">
                <a16:creationId xmlns:a16="http://schemas.microsoft.com/office/drawing/2014/main" id="{4C67E5CD-C662-462D-9821-CBF45A809F13}"/>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DBDC7692-DF81-49A0-9672-BF8E1DB9B662}"/>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2000">
                <a:srgbClr val="7F35AB">
                  <a:alpha val="94000"/>
                </a:srgbClr>
              </a:gs>
              <a:gs pos="95000">
                <a:schemeClr val="bg1"/>
              </a:gs>
              <a:gs pos="77000">
                <a:schemeClr val="bg1">
                  <a:alpha val="79000"/>
                </a:schemeClr>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98406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35B1C875-AD13-4256-9E56-D2FCF94B81E1}"/>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E1B65455-CBDD-4B2B-8BB7-0D016422E285}"/>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7" name="Freeform 7">
              <a:extLst>
                <a:ext uri="{FF2B5EF4-FFF2-40B4-BE49-F238E27FC236}">
                  <a16:creationId xmlns:a16="http://schemas.microsoft.com/office/drawing/2014/main" id="{AF202269-FCD9-4D84-82E7-4E6E4F5B7EE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8">
              <a:extLst>
                <a:ext uri="{FF2B5EF4-FFF2-40B4-BE49-F238E27FC236}">
                  <a16:creationId xmlns:a16="http://schemas.microsoft.com/office/drawing/2014/main" id="{68585838-6A08-43B0-827A-D33942E82F3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AAAE7B3A-0116-4C7F-85A1-4CDFE95B9B5A}"/>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9CA84427-5217-43A1-9C71-25D9E1DFDD85}"/>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A60ADC44-391E-4E50-A7BB-332F2C9E8B4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1DA390D7-F8F5-442A-8A17-9A9EB73BF940}"/>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C31C01D4-7C61-4B0F-8304-87A15AD0126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8" name="TextBox 17">
            <a:extLst>
              <a:ext uri="{FF2B5EF4-FFF2-40B4-BE49-F238E27FC236}">
                <a16:creationId xmlns:a16="http://schemas.microsoft.com/office/drawing/2014/main" id="{539F709C-1996-44DB-8C47-9CBD9243BF4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sp>
        <p:nvSpPr>
          <p:cNvPr id="26" name="Freeform: Shape 25">
            <a:extLst>
              <a:ext uri="{FF2B5EF4-FFF2-40B4-BE49-F238E27FC236}">
                <a16:creationId xmlns:a16="http://schemas.microsoft.com/office/drawing/2014/main" id="{811A168A-1363-4430-87C6-83E5143B39F6}"/>
              </a:ext>
            </a:extLst>
          </p:cNvPr>
          <p:cNvSpPr/>
          <p:nvPr userDrawn="1"/>
        </p:nvSpPr>
        <p:spPr>
          <a:xfrm rot="2700000">
            <a:off x="500103" y="-2250712"/>
            <a:ext cx="2891746" cy="8395793"/>
          </a:xfrm>
          <a:custGeom>
            <a:avLst/>
            <a:gdLst>
              <a:gd name="connsiteX0" fmla="*/ 0 w 2891746"/>
              <a:gd name="connsiteY0" fmla="*/ 2890035 h 8395793"/>
              <a:gd name="connsiteX1" fmla="*/ 1390389 w 2891746"/>
              <a:gd name="connsiteY1" fmla="*/ 1499646 h 8395793"/>
              <a:gd name="connsiteX2" fmla="*/ 1390389 w 2891746"/>
              <a:gd name="connsiteY2" fmla="*/ 1499646 h 8395793"/>
              <a:gd name="connsiteX3" fmla="*/ 2890036 w 2891746"/>
              <a:gd name="connsiteY3" fmla="*/ 0 h 8395793"/>
              <a:gd name="connsiteX4" fmla="*/ 2890036 w 2891746"/>
              <a:gd name="connsiteY4" fmla="*/ 8322767 h 8395793"/>
              <a:gd name="connsiteX5" fmla="*/ 2891746 w 2891746"/>
              <a:gd name="connsiteY5" fmla="*/ 8340727 h 8395793"/>
              <a:gd name="connsiteX6" fmla="*/ 2891741 w 2891746"/>
              <a:gd name="connsiteY6" fmla="*/ 8395793 h 8395793"/>
              <a:gd name="connsiteX7" fmla="*/ 2546313 w 2891746"/>
              <a:gd name="connsiteY7" fmla="*/ 8050365 h 8395793"/>
              <a:gd name="connsiteX8" fmla="*/ 2546315 w 2891746"/>
              <a:gd name="connsiteY8" fmla="*/ 8050364 h 8395793"/>
              <a:gd name="connsiteX9" fmla="*/ 0 w 2891746"/>
              <a:gd name="connsiteY9" fmla="*/ 5504049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1746" h="8395793">
                <a:moveTo>
                  <a:pt x="0" y="2890035"/>
                </a:moveTo>
                <a:lnTo>
                  <a:pt x="1390389" y="1499646"/>
                </a:lnTo>
                <a:lnTo>
                  <a:pt x="1390389" y="1499646"/>
                </a:lnTo>
                <a:lnTo>
                  <a:pt x="2890036" y="0"/>
                </a:lnTo>
                <a:lnTo>
                  <a:pt x="2890036" y="8322767"/>
                </a:lnTo>
                <a:lnTo>
                  <a:pt x="2891746" y="8340727"/>
                </a:lnTo>
                <a:lnTo>
                  <a:pt x="2891741" y="8395793"/>
                </a:lnTo>
                <a:lnTo>
                  <a:pt x="2546313" y="8050365"/>
                </a:lnTo>
                <a:lnTo>
                  <a:pt x="2546315" y="8050364"/>
                </a:lnTo>
                <a:lnTo>
                  <a:pt x="0" y="550404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2C946B50-6B2C-4792-825B-BEFD24908723}"/>
              </a:ext>
            </a:extLst>
          </p:cNvPr>
          <p:cNvSpPr/>
          <p:nvPr userDrawn="1"/>
        </p:nvSpPr>
        <p:spPr>
          <a:xfrm rot="18900000">
            <a:off x="-1253438" y="2913755"/>
            <a:ext cx="6372785" cy="905566"/>
          </a:xfrm>
          <a:custGeom>
            <a:avLst/>
            <a:gdLst>
              <a:gd name="connsiteX0" fmla="*/ 6372785 w 6372785"/>
              <a:gd name="connsiteY0" fmla="*/ 0 h 905566"/>
              <a:gd name="connsiteX1" fmla="*/ 6372785 w 6372785"/>
              <a:gd name="connsiteY1" fmla="*/ 905566 h 905566"/>
              <a:gd name="connsiteX2" fmla="*/ 0 w 6372785"/>
              <a:gd name="connsiteY2" fmla="*/ 905566 h 905566"/>
              <a:gd name="connsiteX3" fmla="*/ 905566 w 6372785"/>
              <a:gd name="connsiteY3" fmla="*/ 0 h 905566"/>
            </a:gdLst>
            <a:ahLst/>
            <a:cxnLst>
              <a:cxn ang="0">
                <a:pos x="connsiteX0" y="connsiteY0"/>
              </a:cxn>
              <a:cxn ang="0">
                <a:pos x="connsiteX1" y="connsiteY1"/>
              </a:cxn>
              <a:cxn ang="0">
                <a:pos x="connsiteX2" y="connsiteY2"/>
              </a:cxn>
              <a:cxn ang="0">
                <a:pos x="connsiteX3" y="connsiteY3"/>
              </a:cxn>
            </a:cxnLst>
            <a:rect l="l" t="t" r="r" b="b"/>
            <a:pathLst>
              <a:path w="6372785" h="905566">
                <a:moveTo>
                  <a:pt x="6372785" y="0"/>
                </a:moveTo>
                <a:lnTo>
                  <a:pt x="6372785" y="905566"/>
                </a:lnTo>
                <a:lnTo>
                  <a:pt x="0" y="905566"/>
                </a:lnTo>
                <a:lnTo>
                  <a:pt x="905566" y="0"/>
                </a:lnTo>
                <a:close/>
              </a:path>
            </a:pathLst>
          </a:custGeom>
          <a:gradFill>
            <a:gsLst>
              <a:gs pos="24000">
                <a:schemeClr val="accent3"/>
              </a:gs>
              <a:gs pos="80511">
                <a:schemeClr val="bg1">
                  <a:alpha val="76000"/>
                </a:schemeClr>
              </a:gs>
              <a:gs pos="100000">
                <a:schemeClr val="bg1"/>
              </a:gs>
            </a:gsLst>
            <a:lin ang="8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Tree>
    <p:extLst>
      <p:ext uri="{BB962C8B-B14F-4D97-AF65-F5344CB8AC3E}">
        <p14:creationId xmlns:p14="http://schemas.microsoft.com/office/powerpoint/2010/main" val="1404605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Font Che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EA75217-7D87-4C71-8F80-833477FCB149}"/>
              </a:ext>
            </a:extLst>
          </p:cNvPr>
          <p:cNvSpPr/>
          <p:nvPr userDrawn="1"/>
        </p:nvSpPr>
        <p:spPr bwMode="hidden">
          <a:xfrm>
            <a:off x="0" y="0"/>
            <a:ext cx="12188825" cy="68580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 name="Title 1">
            <a:extLst>
              <a:ext uri="{FF2B5EF4-FFF2-40B4-BE49-F238E27FC236}">
                <a16:creationId xmlns:a16="http://schemas.microsoft.com/office/drawing/2014/main" id="{549AC7DF-BFC1-4044-BB52-C9946AD8A327}"/>
              </a:ext>
            </a:extLst>
          </p:cNvPr>
          <p:cNvSpPr txBox="1">
            <a:spLocks/>
          </p:cNvSpPr>
          <p:nvPr userDrawn="1"/>
        </p:nvSpPr>
        <p:spPr>
          <a:xfrm>
            <a:off x="564569" y="366687"/>
            <a:ext cx="11001004" cy="706118"/>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a:lstStyle>
          <a:p>
            <a:endParaRPr lang="en-US" sz="5000" dirty="0">
              <a:solidFill>
                <a:schemeClr val="bg1"/>
              </a:solidFill>
            </a:endParaRPr>
          </a:p>
        </p:txBody>
      </p:sp>
      <p:sp>
        <p:nvSpPr>
          <p:cNvPr id="13" name="TextBox 12">
            <a:extLst>
              <a:ext uri="{FF2B5EF4-FFF2-40B4-BE49-F238E27FC236}">
                <a16:creationId xmlns:a16="http://schemas.microsoft.com/office/drawing/2014/main" id="{13C12014-9EC5-4F8C-BD3D-B60E85EC9FFD}"/>
              </a:ext>
            </a:extLst>
          </p:cNvPr>
          <p:cNvSpPr txBox="1"/>
          <p:nvPr userDrawn="1"/>
        </p:nvSpPr>
        <p:spPr>
          <a:xfrm>
            <a:off x="620895" y="3906060"/>
            <a:ext cx="10962687" cy="2380795"/>
          </a:xfrm>
          <a:prstGeom prst="rect">
            <a:avLst/>
          </a:prstGeom>
          <a:noFill/>
        </p:spPr>
        <p:txBody>
          <a:bodyPr wrap="square" lIns="0" tIns="0" rIns="0" bIns="0" rtlCol="0">
            <a:noAutofit/>
          </a:bodyPr>
          <a:lstStyle/>
          <a:p>
            <a:pPr>
              <a:lnSpc>
                <a:spcPct val="130000"/>
              </a:lnSpc>
            </a:pPr>
            <a:r>
              <a:rPr lang="en-US" sz="1800" dirty="0">
                <a:solidFill>
                  <a:schemeClr val="bg1"/>
                </a:solidFill>
              </a:rPr>
              <a:t>If yes, you are good to go!</a:t>
            </a:r>
          </a:p>
          <a:p>
            <a:pPr>
              <a:lnSpc>
                <a:spcPct val="130000"/>
              </a:lnSpc>
            </a:pPr>
            <a:r>
              <a:rPr lang="en-US" sz="1800" dirty="0">
                <a:solidFill>
                  <a:schemeClr val="bg1"/>
                </a:solidFill>
              </a:rPr>
              <a:t>If the answer is no, you do not have the Metropolis font installed.</a:t>
            </a:r>
          </a:p>
          <a:p>
            <a:pPr>
              <a:lnSpc>
                <a:spcPct val="130000"/>
              </a:lnSpc>
            </a:pPr>
            <a:endParaRPr lang="en-US" sz="1800" dirty="0">
              <a:solidFill>
                <a:schemeClr val="bg1"/>
              </a:solidFill>
            </a:endParaRPr>
          </a:p>
          <a:p>
            <a:pPr marL="0" marR="0" lvl="0" indent="0" algn="l" defTabSz="914400" rtl="0" eaLnBrk="1" fontAlgn="auto" latinLnBrk="0" hangingPunct="1">
              <a:lnSpc>
                <a:spcPct val="130000"/>
              </a:lnSpc>
              <a:spcBef>
                <a:spcPts val="0"/>
              </a:spcBef>
              <a:spcAft>
                <a:spcPts val="0"/>
              </a:spcAft>
              <a:buClrTx/>
              <a:buSzTx/>
              <a:buFontTx/>
              <a:buNone/>
              <a:tabLst/>
              <a:defRPr/>
            </a:pPr>
            <a:r>
              <a:rPr lang="en-US" sz="1800" dirty="0">
                <a:solidFill>
                  <a:schemeClr val="bg1"/>
                </a:solidFill>
                <a:hlinkClick r:id="rId2">
                  <a:extLst>
                    <a:ext uri="{A12FA001-AC4F-418D-AE19-62706E023703}">
                      <ahyp:hlinkClr xmlns:ahyp="http://schemas.microsoft.com/office/drawing/2018/hyperlinkcolor" val="tx"/>
                    </a:ext>
                  </a:extLst>
                </a:hlinkClick>
              </a:rPr>
              <a:t>Click here</a:t>
            </a:r>
            <a:r>
              <a:rPr lang="en-US" sz="1800" dirty="0">
                <a:solidFill>
                  <a:schemeClr val="bg1"/>
                </a:solidFill>
              </a:rPr>
              <a:t> to download the font</a:t>
            </a:r>
            <a:r>
              <a:rPr lang="en-US" sz="1800" baseline="0" dirty="0">
                <a:solidFill>
                  <a:schemeClr val="bg1"/>
                </a:solidFill>
              </a:rPr>
              <a:t>.</a:t>
            </a:r>
          </a:p>
          <a:p>
            <a:pPr marL="400050" marR="0" lvl="0" indent="-227013" algn="l" defTabSz="914400" rtl="0" eaLnBrk="1" fontAlgn="auto" latinLnBrk="0" hangingPunct="1">
              <a:lnSpc>
                <a:spcPct val="130000"/>
              </a:lnSpc>
              <a:spcBef>
                <a:spcPts val="0"/>
              </a:spcBef>
              <a:spcAft>
                <a:spcPts val="0"/>
              </a:spcAft>
              <a:buClrTx/>
              <a:buSzTx/>
              <a:buFont typeface="Arial" charset="0"/>
              <a:buChar char="•"/>
              <a:tabLst/>
              <a:defRPr/>
            </a:pPr>
            <a:r>
              <a:rPr lang="en-US" strike="noStrike" baseline="0" dirty="0">
                <a:solidFill>
                  <a:schemeClr val="bg1"/>
                </a:solidFill>
              </a:rPr>
              <a:t>Log in with SSO and select the Brand Assets tab in Brand Central</a:t>
            </a:r>
          </a:p>
          <a:p>
            <a:pPr>
              <a:lnSpc>
                <a:spcPct val="130000"/>
              </a:lnSpc>
            </a:pPr>
            <a:r>
              <a:rPr lang="en-US" sz="1800" dirty="0">
                <a:solidFill>
                  <a:schemeClr val="bg1"/>
                </a:solidFill>
              </a:rPr>
              <a:t>Need more information on how to install fonts? </a:t>
            </a:r>
            <a:br>
              <a:rPr lang="en-US" sz="1800" dirty="0">
                <a:solidFill>
                  <a:schemeClr val="bg1"/>
                </a:solidFill>
              </a:rPr>
            </a:br>
            <a:r>
              <a:rPr lang="en-US" sz="1800" dirty="0">
                <a:solidFill>
                  <a:schemeClr val="bg1"/>
                </a:solidFill>
              </a:rPr>
              <a:t>Refer to the quick-start section in the template guidelines or contact Oasis.</a:t>
            </a:r>
          </a:p>
          <a:p>
            <a:pPr>
              <a:lnSpc>
                <a:spcPct val="130000"/>
              </a:lnSpc>
            </a:pPr>
            <a:r>
              <a:rPr lang="en-US" sz="1800" dirty="0">
                <a:solidFill>
                  <a:schemeClr val="bg1"/>
                </a:solidFill>
              </a:rPr>
              <a:t> </a:t>
            </a:r>
            <a:endParaRPr lang="en-US" sz="3200" dirty="0">
              <a:solidFill>
                <a:schemeClr val="bg1"/>
              </a:solidFill>
            </a:endParaRPr>
          </a:p>
        </p:txBody>
      </p:sp>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Lst>
          </p:cNvPr>
          <p:cNvCxnSpPr>
            <a:cxnSpLocks/>
          </p:cNvCxnSpPr>
          <p:nvPr userDrawn="1"/>
        </p:nvCxnSpPr>
        <p:spPr>
          <a:xfrm>
            <a:off x="623364" y="1860778"/>
            <a:ext cx="7299849" cy="0"/>
          </a:xfrm>
          <a:prstGeom prst="line">
            <a:avLst/>
          </a:prstGeom>
          <a:ln w="25400">
            <a:solidFill>
              <a:schemeClr val="bg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grpSp>
        <p:nvGrpSpPr>
          <p:cNvPr id="72" name="Group 71">
            <a:extLst>
              <a:ext uri="{FF2B5EF4-FFF2-40B4-BE49-F238E27FC236}">
                <a16:creationId xmlns:a16="http://schemas.microsoft.com/office/drawing/2014/main" id="{365F6992-4889-4035-986F-E69979C7B028}"/>
              </a:ext>
            </a:extLst>
          </p:cNvPr>
          <p:cNvGrpSpPr/>
          <p:nvPr userDrawn="1"/>
        </p:nvGrpSpPr>
        <p:grpSpPr>
          <a:xfrm>
            <a:off x="6054922" y="2225997"/>
            <a:ext cx="4699461" cy="542276"/>
            <a:chOff x="6685343" y="2270804"/>
            <a:chExt cx="4699461" cy="542276"/>
          </a:xfrm>
          <a:solidFill>
            <a:schemeClr val="bg1"/>
          </a:solidFill>
        </p:grpSpPr>
        <p:sp>
          <p:nvSpPr>
            <p:cNvPr id="73" name="Freeform: Shape 72">
              <a:extLst>
                <a:ext uri="{FF2B5EF4-FFF2-40B4-BE49-F238E27FC236}">
                  <a16:creationId xmlns:a16="http://schemas.microsoft.com/office/drawing/2014/main" id="{157C5E2C-9A8F-469D-810E-FD271477DD05}"/>
                </a:ext>
              </a:extLst>
            </p:cNvPr>
            <p:cNvSpPr/>
            <p:nvPr/>
          </p:nvSpPr>
          <p:spPr>
            <a:xfrm>
              <a:off x="9320530" y="2270804"/>
              <a:ext cx="53167" cy="53167"/>
            </a:xfrm>
            <a:custGeom>
              <a:avLst/>
              <a:gdLst/>
              <a:ahLst/>
              <a:cxnLst/>
              <a:rect l="l" t="t" r="r" b="b"/>
              <a:pathLst>
                <a:path w="53167" h="53167">
                  <a:moveTo>
                    <a:pt x="26583" y="0"/>
                  </a:moveTo>
                  <a:cubicBezTo>
                    <a:pt x="34183" y="219"/>
                    <a:pt x="40467" y="2872"/>
                    <a:pt x="45439" y="7959"/>
                  </a:cubicBezTo>
                  <a:cubicBezTo>
                    <a:pt x="50411" y="13047"/>
                    <a:pt x="52987" y="19255"/>
                    <a:pt x="53167" y="26583"/>
                  </a:cubicBezTo>
                  <a:cubicBezTo>
                    <a:pt x="52987" y="34182"/>
                    <a:pt x="50411" y="40468"/>
                    <a:pt x="45439" y="45439"/>
                  </a:cubicBezTo>
                  <a:cubicBezTo>
                    <a:pt x="40467" y="50411"/>
                    <a:pt x="34183" y="52987"/>
                    <a:pt x="26583" y="53167"/>
                  </a:cubicBezTo>
                  <a:cubicBezTo>
                    <a:pt x="18985" y="52987"/>
                    <a:pt x="12699" y="50411"/>
                    <a:pt x="7727" y="45439"/>
                  </a:cubicBezTo>
                  <a:cubicBezTo>
                    <a:pt x="2756" y="40468"/>
                    <a:pt x="180" y="34182"/>
                    <a:pt x="0" y="26583"/>
                  </a:cubicBezTo>
                  <a:cubicBezTo>
                    <a:pt x="180" y="19255"/>
                    <a:pt x="2756" y="13047"/>
                    <a:pt x="7727" y="7959"/>
                  </a:cubicBezTo>
                  <a:cubicBezTo>
                    <a:pt x="12699" y="2872"/>
                    <a:pt x="18985"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4" name="Freeform: Shape 73">
              <a:extLst>
                <a:ext uri="{FF2B5EF4-FFF2-40B4-BE49-F238E27FC236}">
                  <a16:creationId xmlns:a16="http://schemas.microsoft.com/office/drawing/2014/main" id="{716D8268-B556-4A2E-A24F-2098FB05E4CA}"/>
                </a:ext>
              </a:extLst>
            </p:cNvPr>
            <p:cNvSpPr/>
            <p:nvPr/>
          </p:nvSpPr>
          <p:spPr>
            <a:xfrm>
              <a:off x="10320655" y="2270804"/>
              <a:ext cx="53167" cy="53167"/>
            </a:xfrm>
            <a:custGeom>
              <a:avLst/>
              <a:gdLst/>
              <a:ahLst/>
              <a:cxnLst/>
              <a:rect l="l" t="t" r="r" b="b"/>
              <a:pathLst>
                <a:path w="53167" h="53167">
                  <a:moveTo>
                    <a:pt x="26583" y="0"/>
                  </a:moveTo>
                  <a:cubicBezTo>
                    <a:pt x="34182" y="219"/>
                    <a:pt x="40468" y="2872"/>
                    <a:pt x="45439" y="7959"/>
                  </a:cubicBezTo>
                  <a:cubicBezTo>
                    <a:pt x="50411" y="13047"/>
                    <a:pt x="52986" y="19255"/>
                    <a:pt x="53167" y="26583"/>
                  </a:cubicBezTo>
                  <a:cubicBezTo>
                    <a:pt x="52986" y="34182"/>
                    <a:pt x="50411" y="40468"/>
                    <a:pt x="45439" y="45439"/>
                  </a:cubicBezTo>
                  <a:cubicBezTo>
                    <a:pt x="40468" y="50411"/>
                    <a:pt x="34182" y="52987"/>
                    <a:pt x="26583" y="53167"/>
                  </a:cubicBezTo>
                  <a:cubicBezTo>
                    <a:pt x="18984" y="52987"/>
                    <a:pt x="12699" y="50411"/>
                    <a:pt x="7727" y="45439"/>
                  </a:cubicBezTo>
                  <a:cubicBezTo>
                    <a:pt x="2756" y="40468"/>
                    <a:pt x="180" y="34182"/>
                    <a:pt x="0" y="26583"/>
                  </a:cubicBezTo>
                  <a:cubicBezTo>
                    <a:pt x="180" y="19255"/>
                    <a:pt x="2756" y="13047"/>
                    <a:pt x="7727" y="7959"/>
                  </a:cubicBezTo>
                  <a:cubicBezTo>
                    <a:pt x="12699" y="2872"/>
                    <a:pt x="18984" y="219"/>
                    <a:pt x="26583"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5" name="Freeform: Shape 74">
              <a:extLst>
                <a:ext uri="{FF2B5EF4-FFF2-40B4-BE49-F238E27FC236}">
                  <a16:creationId xmlns:a16="http://schemas.microsoft.com/office/drawing/2014/main" id="{A54C27A0-5E49-4C0A-B9A5-777E28510D88}"/>
                </a:ext>
              </a:extLst>
            </p:cNvPr>
            <p:cNvSpPr/>
            <p:nvPr/>
          </p:nvSpPr>
          <p:spPr>
            <a:xfrm>
              <a:off x="9176178" y="2273899"/>
              <a:ext cx="38309" cy="432691"/>
            </a:xfrm>
            <a:custGeom>
              <a:avLst/>
              <a:gdLst/>
              <a:ahLst/>
              <a:cxnLst/>
              <a:rect l="l" t="t" r="r" b="b"/>
              <a:pathLst>
                <a:path w="38309" h="432691">
                  <a:moveTo>
                    <a:pt x="0" y="0"/>
                  </a:moveTo>
                  <a:lnTo>
                    <a:pt x="38309" y="0"/>
                  </a:ln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6" name="Freeform: Shape 75">
              <a:extLst>
                <a:ext uri="{FF2B5EF4-FFF2-40B4-BE49-F238E27FC236}">
                  <a16:creationId xmlns:a16="http://schemas.microsoft.com/office/drawing/2014/main" id="{B6DC2D46-24E8-497A-AE7E-3F29CF07D0E0}"/>
                </a:ext>
              </a:extLst>
            </p:cNvPr>
            <p:cNvSpPr/>
            <p:nvPr/>
          </p:nvSpPr>
          <p:spPr>
            <a:xfrm>
              <a:off x="10871628" y="2273899"/>
              <a:ext cx="263051" cy="432691"/>
            </a:xfrm>
            <a:custGeom>
              <a:avLst/>
              <a:gdLst/>
              <a:ahLst/>
              <a:cxnLst/>
              <a:rect l="l" t="t" r="r" b="b"/>
              <a:pathLst>
                <a:path w="263051" h="432691">
                  <a:moveTo>
                    <a:pt x="0" y="0"/>
                  </a:moveTo>
                  <a:lnTo>
                    <a:pt x="38309" y="0"/>
                  </a:lnTo>
                  <a:lnTo>
                    <a:pt x="38309" y="164610"/>
                  </a:lnTo>
                  <a:cubicBezTo>
                    <a:pt x="47303" y="146708"/>
                    <a:pt x="61058" y="132407"/>
                    <a:pt x="79575" y="121706"/>
                  </a:cubicBezTo>
                  <a:cubicBezTo>
                    <a:pt x="98091" y="111006"/>
                    <a:pt x="119435" y="105521"/>
                    <a:pt x="143603" y="105252"/>
                  </a:cubicBezTo>
                  <a:cubicBezTo>
                    <a:pt x="179471" y="105803"/>
                    <a:pt x="208206" y="117063"/>
                    <a:pt x="229805" y="139033"/>
                  </a:cubicBezTo>
                  <a:cubicBezTo>
                    <a:pt x="251405" y="161002"/>
                    <a:pt x="262487" y="190372"/>
                    <a:pt x="263051" y="227142"/>
                  </a:cubicBezTo>
                  <a:lnTo>
                    <a:pt x="263051" y="432691"/>
                  </a:lnTo>
                  <a:lnTo>
                    <a:pt x="224743" y="432691"/>
                  </a:lnTo>
                  <a:lnTo>
                    <a:pt x="224743" y="232095"/>
                  </a:lnTo>
                  <a:cubicBezTo>
                    <a:pt x="224343" y="204441"/>
                    <a:pt x="216316" y="182359"/>
                    <a:pt x="200663" y="165849"/>
                  </a:cubicBezTo>
                  <a:cubicBezTo>
                    <a:pt x="185011" y="149339"/>
                    <a:pt x="164133" y="140877"/>
                    <a:pt x="138029" y="140464"/>
                  </a:cubicBezTo>
                  <a:cubicBezTo>
                    <a:pt x="109215" y="141019"/>
                    <a:pt x="85549" y="149506"/>
                    <a:pt x="67032" y="165926"/>
                  </a:cubicBezTo>
                  <a:cubicBezTo>
                    <a:pt x="48515" y="182346"/>
                    <a:pt x="38941" y="203370"/>
                    <a:pt x="38309" y="228999"/>
                  </a:cubicBezTo>
                  <a:lnTo>
                    <a:pt x="38309" y="432691"/>
                  </a:lnTo>
                  <a:lnTo>
                    <a:pt x="0" y="43269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7" name="Freeform: Shape 76">
              <a:extLst>
                <a:ext uri="{FF2B5EF4-FFF2-40B4-BE49-F238E27FC236}">
                  <a16:creationId xmlns:a16="http://schemas.microsoft.com/office/drawing/2014/main" id="{0B6A4DE9-31A3-428E-B420-424F68D79E41}"/>
                </a:ext>
              </a:extLst>
            </p:cNvPr>
            <p:cNvSpPr/>
            <p:nvPr/>
          </p:nvSpPr>
          <p:spPr>
            <a:xfrm>
              <a:off x="6685343" y="2281329"/>
              <a:ext cx="403593" cy="425261"/>
            </a:xfrm>
            <a:custGeom>
              <a:avLst/>
              <a:gdLst/>
              <a:ahLst/>
              <a:cxnLst/>
              <a:rect l="l" t="t" r="r" b="b"/>
              <a:pathLst>
                <a:path w="403593" h="425261">
                  <a:moveTo>
                    <a:pt x="0" y="0"/>
                  </a:moveTo>
                  <a:lnTo>
                    <a:pt x="39547" y="0"/>
                  </a:lnTo>
                  <a:lnTo>
                    <a:pt x="201797" y="304554"/>
                  </a:lnTo>
                  <a:lnTo>
                    <a:pt x="364046" y="0"/>
                  </a:lnTo>
                  <a:lnTo>
                    <a:pt x="403593" y="0"/>
                  </a:lnTo>
                  <a:lnTo>
                    <a:pt x="403593" y="425261"/>
                  </a:lnTo>
                  <a:lnTo>
                    <a:pt x="364046" y="425261"/>
                  </a:lnTo>
                  <a:lnTo>
                    <a:pt x="364046" y="84186"/>
                  </a:lnTo>
                  <a:lnTo>
                    <a:pt x="201797" y="388740"/>
                  </a:lnTo>
                  <a:lnTo>
                    <a:pt x="39547" y="84186"/>
                  </a:lnTo>
                  <a:lnTo>
                    <a:pt x="39547"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8" name="Freeform: Shape 77">
              <a:extLst>
                <a:ext uri="{FF2B5EF4-FFF2-40B4-BE49-F238E27FC236}">
                  <a16:creationId xmlns:a16="http://schemas.microsoft.com/office/drawing/2014/main" id="{9221A60B-A1D2-4D5F-ADCD-2B3BF1989BD1}"/>
                </a:ext>
              </a:extLst>
            </p:cNvPr>
            <p:cNvSpPr/>
            <p:nvPr/>
          </p:nvSpPr>
          <p:spPr>
            <a:xfrm>
              <a:off x="9980992" y="2281329"/>
              <a:ext cx="276052" cy="425261"/>
            </a:xfrm>
            <a:custGeom>
              <a:avLst/>
              <a:gdLst/>
              <a:ahLst/>
              <a:cxnLst/>
              <a:rect l="l" t="t" r="r" b="b"/>
              <a:pathLst>
                <a:path w="276052" h="425261">
                  <a:moveTo>
                    <a:pt x="0" y="0"/>
                  </a:moveTo>
                  <a:lnTo>
                    <a:pt x="39547" y="0"/>
                  </a:lnTo>
                  <a:lnTo>
                    <a:pt x="39547" y="387572"/>
                  </a:lnTo>
                  <a:lnTo>
                    <a:pt x="276052" y="387572"/>
                  </a:lnTo>
                  <a:lnTo>
                    <a:pt x="276052" y="425261"/>
                  </a:lnTo>
                  <a:lnTo>
                    <a:pt x="0" y="425261"/>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9" name="Freeform: Shape 78">
              <a:extLst>
                <a:ext uri="{FF2B5EF4-FFF2-40B4-BE49-F238E27FC236}">
                  <a16:creationId xmlns:a16="http://schemas.microsoft.com/office/drawing/2014/main" id="{BB738972-CA48-44E6-B7DD-E4E8B81F3D9E}"/>
                </a:ext>
              </a:extLst>
            </p:cNvPr>
            <p:cNvSpPr/>
            <p:nvPr/>
          </p:nvSpPr>
          <p:spPr>
            <a:xfrm>
              <a:off x="7532020" y="2298664"/>
              <a:ext cx="185660" cy="415356"/>
            </a:xfrm>
            <a:custGeom>
              <a:avLst/>
              <a:gdLst/>
              <a:ahLst/>
              <a:cxnLst/>
              <a:rect l="l" t="t" r="r" b="b"/>
              <a:pathLst>
                <a:path w="185660" h="415356">
                  <a:moveTo>
                    <a:pt x="52006" y="0"/>
                  </a:moveTo>
                  <a:lnTo>
                    <a:pt x="90314" y="0"/>
                  </a:lnTo>
                  <a:lnTo>
                    <a:pt x="90314" y="87916"/>
                  </a:lnTo>
                  <a:lnTo>
                    <a:pt x="170801" y="87916"/>
                  </a:lnTo>
                  <a:lnTo>
                    <a:pt x="170801" y="123129"/>
                  </a:lnTo>
                  <a:lnTo>
                    <a:pt x="90314" y="123129"/>
                  </a:lnTo>
                  <a:lnTo>
                    <a:pt x="90314" y="333695"/>
                  </a:lnTo>
                  <a:cubicBezTo>
                    <a:pt x="90598" y="347552"/>
                    <a:pt x="94365" y="358699"/>
                    <a:pt x="101613" y="367138"/>
                  </a:cubicBezTo>
                  <a:cubicBezTo>
                    <a:pt x="108862" y="375576"/>
                    <a:pt x="117891" y="379911"/>
                    <a:pt x="128700" y="380143"/>
                  </a:cubicBezTo>
                  <a:cubicBezTo>
                    <a:pt x="136207" y="380079"/>
                    <a:pt x="143172" y="378814"/>
                    <a:pt x="149596" y="376350"/>
                  </a:cubicBezTo>
                  <a:cubicBezTo>
                    <a:pt x="156019" y="373886"/>
                    <a:pt x="161436" y="370608"/>
                    <a:pt x="165848" y="366518"/>
                  </a:cubicBezTo>
                  <a:lnTo>
                    <a:pt x="185660" y="394970"/>
                  </a:lnTo>
                  <a:cubicBezTo>
                    <a:pt x="177185" y="401495"/>
                    <a:pt x="167821" y="406514"/>
                    <a:pt x="157567" y="410028"/>
                  </a:cubicBezTo>
                  <a:cubicBezTo>
                    <a:pt x="147313" y="413541"/>
                    <a:pt x="136865" y="415317"/>
                    <a:pt x="126224" y="415356"/>
                  </a:cubicBezTo>
                  <a:cubicBezTo>
                    <a:pt x="104177" y="414934"/>
                    <a:pt x="86392" y="407284"/>
                    <a:pt x="72869" y="392407"/>
                  </a:cubicBezTo>
                  <a:cubicBezTo>
                    <a:pt x="59345" y="377530"/>
                    <a:pt x="52391"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0" name="Freeform: Shape 79">
              <a:extLst>
                <a:ext uri="{FF2B5EF4-FFF2-40B4-BE49-F238E27FC236}">
                  <a16:creationId xmlns:a16="http://schemas.microsoft.com/office/drawing/2014/main" id="{8C0E3A6F-0249-4454-864B-04BF720A73B8}"/>
                </a:ext>
              </a:extLst>
            </p:cNvPr>
            <p:cNvSpPr/>
            <p:nvPr/>
          </p:nvSpPr>
          <p:spPr>
            <a:xfrm>
              <a:off x="11199144" y="2298664"/>
              <a:ext cx="185660" cy="415356"/>
            </a:xfrm>
            <a:custGeom>
              <a:avLst/>
              <a:gdLst/>
              <a:ahLst/>
              <a:cxnLst/>
              <a:rect l="l" t="t" r="r" b="b"/>
              <a:pathLst>
                <a:path w="185660" h="415356">
                  <a:moveTo>
                    <a:pt x="52006" y="0"/>
                  </a:moveTo>
                  <a:lnTo>
                    <a:pt x="90315" y="0"/>
                  </a:lnTo>
                  <a:lnTo>
                    <a:pt x="90315" y="87916"/>
                  </a:lnTo>
                  <a:lnTo>
                    <a:pt x="170802" y="87916"/>
                  </a:lnTo>
                  <a:lnTo>
                    <a:pt x="170802" y="123129"/>
                  </a:lnTo>
                  <a:lnTo>
                    <a:pt x="90315" y="123129"/>
                  </a:lnTo>
                  <a:lnTo>
                    <a:pt x="90315" y="333695"/>
                  </a:lnTo>
                  <a:cubicBezTo>
                    <a:pt x="90599" y="347552"/>
                    <a:pt x="94366" y="358699"/>
                    <a:pt x="101614" y="367138"/>
                  </a:cubicBezTo>
                  <a:cubicBezTo>
                    <a:pt x="108863" y="375576"/>
                    <a:pt x="117892" y="379911"/>
                    <a:pt x="128701" y="380143"/>
                  </a:cubicBezTo>
                  <a:cubicBezTo>
                    <a:pt x="136208" y="380079"/>
                    <a:pt x="143173" y="378814"/>
                    <a:pt x="149596" y="376350"/>
                  </a:cubicBezTo>
                  <a:cubicBezTo>
                    <a:pt x="156020" y="373886"/>
                    <a:pt x="161437" y="370608"/>
                    <a:pt x="165848" y="366518"/>
                  </a:cubicBezTo>
                  <a:lnTo>
                    <a:pt x="185660" y="394970"/>
                  </a:lnTo>
                  <a:cubicBezTo>
                    <a:pt x="177186" y="401495"/>
                    <a:pt x="167822" y="406514"/>
                    <a:pt x="157568" y="410028"/>
                  </a:cubicBezTo>
                  <a:cubicBezTo>
                    <a:pt x="147314" y="413541"/>
                    <a:pt x="136866" y="415317"/>
                    <a:pt x="126224" y="415356"/>
                  </a:cubicBezTo>
                  <a:cubicBezTo>
                    <a:pt x="104178" y="414934"/>
                    <a:pt x="86393" y="407284"/>
                    <a:pt x="72870" y="392407"/>
                  </a:cubicBezTo>
                  <a:cubicBezTo>
                    <a:pt x="59346" y="377530"/>
                    <a:pt x="52392" y="357959"/>
                    <a:pt x="52006" y="333695"/>
                  </a:cubicBezTo>
                  <a:lnTo>
                    <a:pt x="52006" y="123129"/>
                  </a:lnTo>
                  <a:lnTo>
                    <a:pt x="0" y="123129"/>
                  </a:lnTo>
                  <a:lnTo>
                    <a:pt x="0" y="87916"/>
                  </a:lnTo>
                  <a:lnTo>
                    <a:pt x="52006" y="87916"/>
                  </a:lnTo>
                  <a:lnTo>
                    <a:pt x="52006"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1" name="Freeform: Shape 80">
              <a:extLst>
                <a:ext uri="{FF2B5EF4-FFF2-40B4-BE49-F238E27FC236}">
                  <a16:creationId xmlns:a16="http://schemas.microsoft.com/office/drawing/2014/main" id="{4BD5D52F-83DC-4C29-BFF9-C29AC76D694C}"/>
                </a:ext>
              </a:extLst>
            </p:cNvPr>
            <p:cNvSpPr/>
            <p:nvPr/>
          </p:nvSpPr>
          <p:spPr>
            <a:xfrm>
              <a:off x="7184309" y="2379151"/>
              <a:ext cx="309486" cy="334869"/>
            </a:xfrm>
            <a:custGeom>
              <a:avLst/>
              <a:gdLst/>
              <a:ahLst/>
              <a:cxnLst/>
              <a:rect l="l" t="t" r="r" b="b"/>
              <a:pathLst>
                <a:path w="309486" h="334869">
                  <a:moveTo>
                    <a:pt x="157840" y="0"/>
                  </a:moveTo>
                  <a:cubicBezTo>
                    <a:pt x="205615" y="720"/>
                    <a:pt x="242734" y="17376"/>
                    <a:pt x="269197" y="49965"/>
                  </a:cubicBezTo>
                  <a:cubicBezTo>
                    <a:pt x="295660" y="82555"/>
                    <a:pt x="309089" y="126754"/>
                    <a:pt x="309486" y="182564"/>
                  </a:cubicBezTo>
                  <a:lnTo>
                    <a:pt x="38928" y="182564"/>
                  </a:lnTo>
                  <a:cubicBezTo>
                    <a:pt x="42863" y="216445"/>
                    <a:pt x="55740" y="244247"/>
                    <a:pt x="77559" y="265969"/>
                  </a:cubicBezTo>
                  <a:cubicBezTo>
                    <a:pt x="99377" y="287692"/>
                    <a:pt x="126963" y="298921"/>
                    <a:pt x="160317" y="299656"/>
                  </a:cubicBezTo>
                  <a:cubicBezTo>
                    <a:pt x="181013" y="299488"/>
                    <a:pt x="201090" y="295797"/>
                    <a:pt x="220547" y="288582"/>
                  </a:cubicBezTo>
                  <a:cubicBezTo>
                    <a:pt x="240005" y="281367"/>
                    <a:pt x="255436" y="271635"/>
                    <a:pt x="266842" y="259387"/>
                  </a:cubicBezTo>
                  <a:lnTo>
                    <a:pt x="290950" y="285407"/>
                  </a:lnTo>
                  <a:cubicBezTo>
                    <a:pt x="276534" y="300459"/>
                    <a:pt x="257271" y="312414"/>
                    <a:pt x="233160" y="321273"/>
                  </a:cubicBezTo>
                  <a:cubicBezTo>
                    <a:pt x="209050" y="330132"/>
                    <a:pt x="184975" y="334664"/>
                    <a:pt x="160937" y="334869"/>
                  </a:cubicBezTo>
                  <a:cubicBezTo>
                    <a:pt x="132043" y="334568"/>
                    <a:pt x="105473" y="327127"/>
                    <a:pt x="81227" y="312548"/>
                  </a:cubicBezTo>
                  <a:cubicBezTo>
                    <a:pt x="56980" y="297968"/>
                    <a:pt x="37482" y="278056"/>
                    <a:pt x="22732" y="252812"/>
                  </a:cubicBezTo>
                  <a:cubicBezTo>
                    <a:pt x="7982" y="227567"/>
                    <a:pt x="405" y="198797"/>
                    <a:pt x="0" y="166502"/>
                  </a:cubicBezTo>
                  <a:cubicBezTo>
                    <a:pt x="343" y="134622"/>
                    <a:pt x="7561" y="106198"/>
                    <a:pt x="21654" y="81230"/>
                  </a:cubicBezTo>
                  <a:cubicBezTo>
                    <a:pt x="35746" y="56262"/>
                    <a:pt x="54656" y="36557"/>
                    <a:pt x="78382" y="22115"/>
                  </a:cubicBezTo>
                  <a:cubicBezTo>
                    <a:pt x="102109" y="7673"/>
                    <a:pt x="128595" y="301"/>
                    <a:pt x="157840" y="0"/>
                  </a:cubicBezTo>
                  <a:close/>
                  <a:moveTo>
                    <a:pt x="159079" y="35212"/>
                  </a:moveTo>
                  <a:cubicBezTo>
                    <a:pt x="127505" y="35742"/>
                    <a:pt x="100848" y="46145"/>
                    <a:pt x="79107" y="66423"/>
                  </a:cubicBezTo>
                  <a:cubicBezTo>
                    <a:pt x="57366" y="86700"/>
                    <a:pt x="44179" y="113676"/>
                    <a:pt x="39547" y="147351"/>
                  </a:cubicBezTo>
                  <a:lnTo>
                    <a:pt x="271796" y="147351"/>
                  </a:lnTo>
                  <a:cubicBezTo>
                    <a:pt x="268881" y="114489"/>
                    <a:pt x="257836" y="87745"/>
                    <a:pt x="238663" y="67120"/>
                  </a:cubicBezTo>
                  <a:cubicBezTo>
                    <a:pt x="219489" y="46494"/>
                    <a:pt x="192961" y="35858"/>
                    <a:pt x="159079"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2" name="Freeform: Shape 81">
              <a:extLst>
                <a:ext uri="{FF2B5EF4-FFF2-40B4-BE49-F238E27FC236}">
                  <a16:creationId xmlns:a16="http://schemas.microsoft.com/office/drawing/2014/main" id="{8A50D27D-9134-4260-9625-A03ACB43BB75}"/>
                </a:ext>
              </a:extLst>
            </p:cNvPr>
            <p:cNvSpPr/>
            <p:nvPr/>
          </p:nvSpPr>
          <p:spPr>
            <a:xfrm>
              <a:off x="7784908" y="2379151"/>
              <a:ext cx="162134" cy="327439"/>
            </a:xfrm>
            <a:custGeom>
              <a:avLst/>
              <a:gdLst/>
              <a:ahLst/>
              <a:cxnLst/>
              <a:rect l="l" t="t" r="r" b="b"/>
              <a:pathLst>
                <a:path w="162134" h="327439">
                  <a:moveTo>
                    <a:pt x="162134" y="0"/>
                  </a:moveTo>
                  <a:lnTo>
                    <a:pt x="162134" y="35212"/>
                  </a:lnTo>
                  <a:cubicBezTo>
                    <a:pt x="125283" y="35792"/>
                    <a:pt x="95591" y="46396"/>
                    <a:pt x="73057" y="67025"/>
                  </a:cubicBezTo>
                  <a:cubicBezTo>
                    <a:pt x="50523" y="87655"/>
                    <a:pt x="38941" y="114831"/>
                    <a:pt x="38309" y="148556"/>
                  </a:cubicBezTo>
                  <a:lnTo>
                    <a:pt x="38309" y="327439"/>
                  </a:lnTo>
                  <a:lnTo>
                    <a:pt x="0" y="327439"/>
                  </a:lnTo>
                  <a:lnTo>
                    <a:pt x="0" y="7429"/>
                  </a:lnTo>
                  <a:lnTo>
                    <a:pt x="38309" y="7429"/>
                  </a:lnTo>
                  <a:lnTo>
                    <a:pt x="38309" y="74217"/>
                  </a:lnTo>
                  <a:cubicBezTo>
                    <a:pt x="47338" y="51898"/>
                    <a:pt x="62713" y="34035"/>
                    <a:pt x="84434" y="20628"/>
                  </a:cubicBezTo>
                  <a:cubicBezTo>
                    <a:pt x="106154" y="7222"/>
                    <a:pt x="132054" y="345"/>
                    <a:pt x="162134"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3" name="Freeform: Shape 82">
              <a:extLst>
                <a:ext uri="{FF2B5EF4-FFF2-40B4-BE49-F238E27FC236}">
                  <a16:creationId xmlns:a16="http://schemas.microsoft.com/office/drawing/2014/main" id="{8AD9AAAC-AEE1-41E7-98D0-8AAAA66A65F2}"/>
                </a:ext>
              </a:extLst>
            </p:cNvPr>
            <p:cNvSpPr/>
            <p:nvPr/>
          </p:nvSpPr>
          <p:spPr>
            <a:xfrm>
              <a:off x="7992696" y="2379151"/>
              <a:ext cx="330536" cy="334869"/>
            </a:xfrm>
            <a:custGeom>
              <a:avLst/>
              <a:gdLst/>
              <a:ahLst/>
              <a:cxnLst/>
              <a:rect l="l" t="t" r="r" b="b"/>
              <a:pathLst>
                <a:path w="330536" h="334869">
                  <a:moveTo>
                    <a:pt x="165267" y="0"/>
                  </a:moveTo>
                  <a:cubicBezTo>
                    <a:pt x="195773" y="366"/>
                    <a:pt x="223451" y="8019"/>
                    <a:pt x="248301" y="22960"/>
                  </a:cubicBezTo>
                  <a:cubicBezTo>
                    <a:pt x="273151" y="37901"/>
                    <a:pt x="292978" y="57935"/>
                    <a:pt x="307782" y="83060"/>
                  </a:cubicBezTo>
                  <a:cubicBezTo>
                    <a:pt x="322585" y="108185"/>
                    <a:pt x="330170" y="136207"/>
                    <a:pt x="330536" y="167125"/>
                  </a:cubicBezTo>
                  <a:cubicBezTo>
                    <a:pt x="330170" y="198051"/>
                    <a:pt x="322585" y="226126"/>
                    <a:pt x="307782" y="251351"/>
                  </a:cubicBezTo>
                  <a:cubicBezTo>
                    <a:pt x="292978" y="276575"/>
                    <a:pt x="273151" y="296708"/>
                    <a:pt x="248301" y="311748"/>
                  </a:cubicBezTo>
                  <a:cubicBezTo>
                    <a:pt x="223451" y="326788"/>
                    <a:pt x="195773" y="334495"/>
                    <a:pt x="165267" y="334869"/>
                  </a:cubicBezTo>
                  <a:cubicBezTo>
                    <a:pt x="134762" y="334495"/>
                    <a:pt x="107084" y="326788"/>
                    <a:pt x="82234" y="311748"/>
                  </a:cubicBezTo>
                  <a:cubicBezTo>
                    <a:pt x="57384" y="296708"/>
                    <a:pt x="37557" y="276575"/>
                    <a:pt x="22754" y="251351"/>
                  </a:cubicBezTo>
                  <a:cubicBezTo>
                    <a:pt x="7951" y="226126"/>
                    <a:pt x="366" y="198051"/>
                    <a:pt x="0" y="167125"/>
                  </a:cubicBezTo>
                  <a:cubicBezTo>
                    <a:pt x="366" y="136207"/>
                    <a:pt x="7951" y="108185"/>
                    <a:pt x="22754" y="83060"/>
                  </a:cubicBezTo>
                  <a:cubicBezTo>
                    <a:pt x="37557" y="57935"/>
                    <a:pt x="57384" y="37901"/>
                    <a:pt x="82234" y="22960"/>
                  </a:cubicBezTo>
                  <a:cubicBezTo>
                    <a:pt x="107084" y="8019"/>
                    <a:pt x="134762"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4" name="Freeform: Shape 83">
              <a:extLst>
                <a:ext uri="{FF2B5EF4-FFF2-40B4-BE49-F238E27FC236}">
                  <a16:creationId xmlns:a16="http://schemas.microsoft.com/office/drawing/2014/main" id="{05D99233-8B51-431E-B7AE-9CFD2F67C3E6}"/>
                </a:ext>
              </a:extLst>
            </p:cNvPr>
            <p:cNvSpPr/>
            <p:nvPr/>
          </p:nvSpPr>
          <p:spPr>
            <a:xfrm>
              <a:off x="8404653" y="2379151"/>
              <a:ext cx="303913" cy="433929"/>
            </a:xfrm>
            <a:custGeom>
              <a:avLst/>
              <a:gdLst/>
              <a:ahLst/>
              <a:cxnLst/>
              <a:rect l="l" t="t" r="r" b="b"/>
              <a:pathLst>
                <a:path w="303913" h="433929">
                  <a:moveTo>
                    <a:pt x="157842" y="0"/>
                  </a:moveTo>
                  <a:cubicBezTo>
                    <a:pt x="199966" y="1002"/>
                    <a:pt x="234608" y="16936"/>
                    <a:pt x="261767" y="47802"/>
                  </a:cubicBezTo>
                  <a:cubicBezTo>
                    <a:pt x="288926" y="78669"/>
                    <a:pt x="302975" y="118456"/>
                    <a:pt x="303913" y="167163"/>
                  </a:cubicBezTo>
                  <a:cubicBezTo>
                    <a:pt x="302975" y="216136"/>
                    <a:pt x="288926" y="256082"/>
                    <a:pt x="261767" y="287003"/>
                  </a:cubicBezTo>
                  <a:cubicBezTo>
                    <a:pt x="234608" y="317924"/>
                    <a:pt x="199966" y="333879"/>
                    <a:pt x="157842" y="334869"/>
                  </a:cubicBezTo>
                  <a:cubicBezTo>
                    <a:pt x="131378" y="334665"/>
                    <a:pt x="107972" y="328432"/>
                    <a:pt x="87624" y="316172"/>
                  </a:cubicBezTo>
                  <a:cubicBezTo>
                    <a:pt x="67276" y="303912"/>
                    <a:pt x="50837" y="286849"/>
                    <a:pt x="38308" y="264985"/>
                  </a:cubicBezTo>
                  <a:lnTo>
                    <a:pt x="38308" y="433929"/>
                  </a:lnTo>
                  <a:lnTo>
                    <a:pt x="0" y="433929"/>
                  </a:lnTo>
                  <a:lnTo>
                    <a:pt x="0" y="7429"/>
                  </a:lnTo>
                  <a:lnTo>
                    <a:pt x="38308" y="7429"/>
                  </a:lnTo>
                  <a:lnTo>
                    <a:pt x="38308" y="69894"/>
                  </a:lnTo>
                  <a:cubicBezTo>
                    <a:pt x="50837" y="48025"/>
                    <a:pt x="67276" y="30959"/>
                    <a:pt x="87624" y="18698"/>
                  </a:cubicBezTo>
                  <a:cubicBezTo>
                    <a:pt x="107972" y="6437"/>
                    <a:pt x="131378" y="204"/>
                    <a:pt x="157842" y="0"/>
                  </a:cubicBezTo>
                  <a:close/>
                  <a:moveTo>
                    <a:pt x="150410" y="35212"/>
                  </a:moveTo>
                  <a:cubicBezTo>
                    <a:pt x="117017" y="35870"/>
                    <a:pt x="90127" y="48179"/>
                    <a:pt x="69740" y="72139"/>
                  </a:cubicBezTo>
                  <a:cubicBezTo>
                    <a:pt x="49354" y="96098"/>
                    <a:pt x="38876" y="127760"/>
                    <a:pt x="38308" y="167125"/>
                  </a:cubicBezTo>
                  <a:cubicBezTo>
                    <a:pt x="38876" y="206515"/>
                    <a:pt x="49354" y="238281"/>
                    <a:pt x="69740" y="262421"/>
                  </a:cubicBezTo>
                  <a:cubicBezTo>
                    <a:pt x="90127" y="286561"/>
                    <a:pt x="117017" y="298972"/>
                    <a:pt x="150410" y="299656"/>
                  </a:cubicBezTo>
                  <a:cubicBezTo>
                    <a:pt x="183312" y="298856"/>
                    <a:pt x="210253" y="286212"/>
                    <a:pt x="231233" y="261724"/>
                  </a:cubicBezTo>
                  <a:cubicBezTo>
                    <a:pt x="252213" y="237235"/>
                    <a:pt x="263051" y="205703"/>
                    <a:pt x="263747" y="167125"/>
                  </a:cubicBezTo>
                  <a:cubicBezTo>
                    <a:pt x="263051" y="128573"/>
                    <a:pt x="252213" y="97143"/>
                    <a:pt x="231233" y="72836"/>
                  </a:cubicBezTo>
                  <a:cubicBezTo>
                    <a:pt x="210253" y="48528"/>
                    <a:pt x="183312" y="35987"/>
                    <a:pt x="150410"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5" name="Freeform: Shape 84">
              <a:extLst>
                <a:ext uri="{FF2B5EF4-FFF2-40B4-BE49-F238E27FC236}">
                  <a16:creationId xmlns:a16="http://schemas.microsoft.com/office/drawing/2014/main" id="{99B1F118-34ED-4FB8-A180-737A1399C241}"/>
                </a:ext>
              </a:extLst>
            </p:cNvPr>
            <p:cNvSpPr/>
            <p:nvPr/>
          </p:nvSpPr>
          <p:spPr>
            <a:xfrm>
              <a:off x="8764222" y="2379151"/>
              <a:ext cx="330535" cy="334869"/>
            </a:xfrm>
            <a:custGeom>
              <a:avLst/>
              <a:gdLst/>
              <a:ahLst/>
              <a:cxnLst/>
              <a:rect l="l" t="t" r="r" b="b"/>
              <a:pathLst>
                <a:path w="330535" h="334869">
                  <a:moveTo>
                    <a:pt x="165267" y="0"/>
                  </a:moveTo>
                  <a:cubicBezTo>
                    <a:pt x="195773" y="366"/>
                    <a:pt x="223451" y="8019"/>
                    <a:pt x="248301" y="22960"/>
                  </a:cubicBezTo>
                  <a:cubicBezTo>
                    <a:pt x="273151" y="37901"/>
                    <a:pt x="292978" y="57935"/>
                    <a:pt x="307781" y="83060"/>
                  </a:cubicBezTo>
                  <a:cubicBezTo>
                    <a:pt x="322585" y="108185"/>
                    <a:pt x="330169" y="136207"/>
                    <a:pt x="330535" y="167125"/>
                  </a:cubicBezTo>
                  <a:cubicBezTo>
                    <a:pt x="330169" y="198051"/>
                    <a:pt x="322585" y="226126"/>
                    <a:pt x="307781" y="251351"/>
                  </a:cubicBezTo>
                  <a:cubicBezTo>
                    <a:pt x="292978" y="276575"/>
                    <a:pt x="273151" y="296708"/>
                    <a:pt x="248301" y="311748"/>
                  </a:cubicBezTo>
                  <a:cubicBezTo>
                    <a:pt x="223451" y="326788"/>
                    <a:pt x="195773" y="334495"/>
                    <a:pt x="165267" y="334869"/>
                  </a:cubicBezTo>
                  <a:cubicBezTo>
                    <a:pt x="134761" y="334495"/>
                    <a:pt x="107083" y="326788"/>
                    <a:pt x="82234" y="311748"/>
                  </a:cubicBezTo>
                  <a:cubicBezTo>
                    <a:pt x="57383" y="296708"/>
                    <a:pt x="37557" y="276575"/>
                    <a:pt x="22754" y="251351"/>
                  </a:cubicBezTo>
                  <a:cubicBezTo>
                    <a:pt x="7951" y="226126"/>
                    <a:pt x="366" y="198051"/>
                    <a:pt x="0" y="167125"/>
                  </a:cubicBezTo>
                  <a:cubicBezTo>
                    <a:pt x="366" y="136207"/>
                    <a:pt x="7951" y="108185"/>
                    <a:pt x="22754" y="83060"/>
                  </a:cubicBezTo>
                  <a:cubicBezTo>
                    <a:pt x="37557" y="57935"/>
                    <a:pt x="57383" y="37901"/>
                    <a:pt x="82234" y="22960"/>
                  </a:cubicBezTo>
                  <a:cubicBezTo>
                    <a:pt x="107083" y="8019"/>
                    <a:pt x="134761" y="366"/>
                    <a:pt x="165267" y="0"/>
                  </a:cubicBezTo>
                  <a:close/>
                  <a:moveTo>
                    <a:pt x="165267" y="35212"/>
                  </a:moveTo>
                  <a:cubicBezTo>
                    <a:pt x="129954" y="36180"/>
                    <a:pt x="100407" y="49108"/>
                    <a:pt x="76628" y="73997"/>
                  </a:cubicBezTo>
                  <a:cubicBezTo>
                    <a:pt x="52849" y="98885"/>
                    <a:pt x="40489" y="129928"/>
                    <a:pt x="39547" y="167125"/>
                  </a:cubicBezTo>
                  <a:cubicBezTo>
                    <a:pt x="40489" y="204348"/>
                    <a:pt x="52849" y="235494"/>
                    <a:pt x="76628" y="260563"/>
                  </a:cubicBezTo>
                  <a:cubicBezTo>
                    <a:pt x="100407" y="285632"/>
                    <a:pt x="129954" y="298663"/>
                    <a:pt x="165267" y="299656"/>
                  </a:cubicBezTo>
                  <a:cubicBezTo>
                    <a:pt x="200581" y="298663"/>
                    <a:pt x="230128" y="285632"/>
                    <a:pt x="253907" y="260563"/>
                  </a:cubicBezTo>
                  <a:cubicBezTo>
                    <a:pt x="277686" y="235494"/>
                    <a:pt x="290047" y="204348"/>
                    <a:pt x="290989" y="167125"/>
                  </a:cubicBezTo>
                  <a:cubicBezTo>
                    <a:pt x="290047" y="129928"/>
                    <a:pt x="277686" y="98885"/>
                    <a:pt x="253907" y="73997"/>
                  </a:cubicBezTo>
                  <a:cubicBezTo>
                    <a:pt x="230128" y="49108"/>
                    <a:pt x="200581" y="36180"/>
                    <a:pt x="165267"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6" name="Freeform: Shape 85">
              <a:extLst>
                <a:ext uri="{FF2B5EF4-FFF2-40B4-BE49-F238E27FC236}">
                  <a16:creationId xmlns:a16="http://schemas.microsoft.com/office/drawing/2014/main" id="{99817CB1-DAD9-42CD-BEDA-3ADB122B8709}"/>
                </a:ext>
              </a:extLst>
            </p:cNvPr>
            <p:cNvSpPr/>
            <p:nvPr/>
          </p:nvSpPr>
          <p:spPr>
            <a:xfrm>
              <a:off x="9443830" y="2379151"/>
              <a:ext cx="247572" cy="334869"/>
            </a:xfrm>
            <a:custGeom>
              <a:avLst/>
              <a:gdLst/>
              <a:ahLst/>
              <a:cxnLst/>
              <a:rect l="l" t="t" r="r" b="b"/>
              <a:pathLst>
                <a:path w="247572" h="334869">
                  <a:moveTo>
                    <a:pt x="127498" y="0"/>
                  </a:moveTo>
                  <a:cubicBezTo>
                    <a:pt x="147218" y="103"/>
                    <a:pt x="166934" y="3295"/>
                    <a:pt x="186644" y="9575"/>
                  </a:cubicBezTo>
                  <a:cubicBezTo>
                    <a:pt x="206354" y="15856"/>
                    <a:pt x="224810" y="24609"/>
                    <a:pt x="242012" y="35833"/>
                  </a:cubicBezTo>
                  <a:lnTo>
                    <a:pt x="222857" y="65559"/>
                  </a:lnTo>
                  <a:cubicBezTo>
                    <a:pt x="206974" y="55624"/>
                    <a:pt x="190931" y="48089"/>
                    <a:pt x="174726" y="42954"/>
                  </a:cubicBezTo>
                  <a:cubicBezTo>
                    <a:pt x="158521" y="37819"/>
                    <a:pt x="142778" y="35238"/>
                    <a:pt x="127498" y="35212"/>
                  </a:cubicBezTo>
                  <a:cubicBezTo>
                    <a:pt x="107457" y="35367"/>
                    <a:pt x="90706" y="39857"/>
                    <a:pt x="77246" y="48683"/>
                  </a:cubicBezTo>
                  <a:cubicBezTo>
                    <a:pt x="63786" y="57508"/>
                    <a:pt x="56792" y="69739"/>
                    <a:pt x="56263" y="85377"/>
                  </a:cubicBezTo>
                  <a:cubicBezTo>
                    <a:pt x="56004" y="99440"/>
                    <a:pt x="62715" y="110949"/>
                    <a:pt x="76394" y="119903"/>
                  </a:cubicBezTo>
                  <a:cubicBezTo>
                    <a:pt x="90074" y="128857"/>
                    <a:pt x="112270" y="138198"/>
                    <a:pt x="142984" y="147927"/>
                  </a:cubicBezTo>
                  <a:cubicBezTo>
                    <a:pt x="173358" y="156519"/>
                    <a:pt x="198222" y="167667"/>
                    <a:pt x="217578" y="181369"/>
                  </a:cubicBezTo>
                  <a:cubicBezTo>
                    <a:pt x="236933" y="195071"/>
                    <a:pt x="246931" y="215508"/>
                    <a:pt x="247572" y="242680"/>
                  </a:cubicBezTo>
                  <a:cubicBezTo>
                    <a:pt x="246802" y="270365"/>
                    <a:pt x="235668" y="292542"/>
                    <a:pt x="214171" y="309212"/>
                  </a:cubicBezTo>
                  <a:cubicBezTo>
                    <a:pt x="192674" y="325881"/>
                    <a:pt x="165434" y="334434"/>
                    <a:pt x="132453" y="334869"/>
                  </a:cubicBezTo>
                  <a:cubicBezTo>
                    <a:pt x="109819" y="334780"/>
                    <a:pt x="86962" y="330634"/>
                    <a:pt x="63881" y="322433"/>
                  </a:cubicBezTo>
                  <a:cubicBezTo>
                    <a:pt x="40800" y="314231"/>
                    <a:pt x="19507" y="302510"/>
                    <a:pt x="0" y="287270"/>
                  </a:cubicBezTo>
                  <a:lnTo>
                    <a:pt x="21044" y="258782"/>
                  </a:lnTo>
                  <a:cubicBezTo>
                    <a:pt x="39390" y="272136"/>
                    <a:pt x="58025" y="282277"/>
                    <a:pt x="76948" y="289205"/>
                  </a:cubicBezTo>
                  <a:cubicBezTo>
                    <a:pt x="95870" y="296134"/>
                    <a:pt x="114372" y="299618"/>
                    <a:pt x="132453" y="299656"/>
                  </a:cubicBezTo>
                  <a:cubicBezTo>
                    <a:pt x="155166" y="299372"/>
                    <a:pt x="173543" y="294366"/>
                    <a:pt x="187584" y="284638"/>
                  </a:cubicBezTo>
                  <a:cubicBezTo>
                    <a:pt x="201624" y="274910"/>
                    <a:pt x="208851" y="262162"/>
                    <a:pt x="209264" y="246396"/>
                  </a:cubicBezTo>
                  <a:cubicBezTo>
                    <a:pt x="208942" y="229481"/>
                    <a:pt x="201224" y="216244"/>
                    <a:pt x="186112" y="206683"/>
                  </a:cubicBezTo>
                  <a:cubicBezTo>
                    <a:pt x="171000" y="197123"/>
                    <a:pt x="150430" y="188685"/>
                    <a:pt x="124401" y="181369"/>
                  </a:cubicBezTo>
                  <a:cubicBezTo>
                    <a:pt x="86371" y="170622"/>
                    <a:pt x="59031" y="158210"/>
                    <a:pt x="42382" y="144133"/>
                  </a:cubicBezTo>
                  <a:cubicBezTo>
                    <a:pt x="25733" y="130057"/>
                    <a:pt x="17590" y="111917"/>
                    <a:pt x="17954" y="89712"/>
                  </a:cubicBezTo>
                  <a:cubicBezTo>
                    <a:pt x="18686" y="62673"/>
                    <a:pt x="29278" y="41063"/>
                    <a:pt x="49729" y="24883"/>
                  </a:cubicBezTo>
                  <a:cubicBezTo>
                    <a:pt x="70181" y="8703"/>
                    <a:pt x="96104" y="409"/>
                    <a:pt x="127498" y="0"/>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7" name="Freeform: Shape 86">
              <a:extLst>
                <a:ext uri="{FF2B5EF4-FFF2-40B4-BE49-F238E27FC236}">
                  <a16:creationId xmlns:a16="http://schemas.microsoft.com/office/drawing/2014/main" id="{8965CEB0-3B0E-4C5D-82CE-B28C6B20C2B1}"/>
                </a:ext>
              </a:extLst>
            </p:cNvPr>
            <p:cNvSpPr/>
            <p:nvPr/>
          </p:nvSpPr>
          <p:spPr>
            <a:xfrm>
              <a:off x="10449527" y="2379151"/>
              <a:ext cx="305770" cy="433929"/>
            </a:xfrm>
            <a:custGeom>
              <a:avLst/>
              <a:gdLst/>
              <a:ahLst/>
              <a:cxnLst/>
              <a:rect l="l" t="t" r="r" b="b"/>
              <a:pathLst>
                <a:path w="305770" h="433929">
                  <a:moveTo>
                    <a:pt x="144833" y="0"/>
                  </a:moveTo>
                  <a:cubicBezTo>
                    <a:pt x="172238" y="138"/>
                    <a:pt x="196392" y="6193"/>
                    <a:pt x="217295" y="18166"/>
                  </a:cubicBezTo>
                  <a:cubicBezTo>
                    <a:pt x="238197" y="30138"/>
                    <a:pt x="254920" y="47197"/>
                    <a:pt x="267462" y="69342"/>
                  </a:cubicBezTo>
                  <a:lnTo>
                    <a:pt x="267462" y="7429"/>
                  </a:lnTo>
                  <a:lnTo>
                    <a:pt x="305770" y="7429"/>
                  </a:lnTo>
                  <a:lnTo>
                    <a:pt x="305770" y="293411"/>
                  </a:lnTo>
                  <a:cubicBezTo>
                    <a:pt x="304987" y="335306"/>
                    <a:pt x="290628" y="369024"/>
                    <a:pt x="262693" y="394562"/>
                  </a:cubicBezTo>
                  <a:cubicBezTo>
                    <a:pt x="234759" y="420100"/>
                    <a:pt x="197950" y="433223"/>
                    <a:pt x="152265" y="433929"/>
                  </a:cubicBezTo>
                  <a:cubicBezTo>
                    <a:pt x="126743" y="433698"/>
                    <a:pt x="102539" y="429681"/>
                    <a:pt x="79653" y="421880"/>
                  </a:cubicBezTo>
                  <a:cubicBezTo>
                    <a:pt x="56767" y="414078"/>
                    <a:pt x="37837" y="403878"/>
                    <a:pt x="22863" y="391281"/>
                  </a:cubicBezTo>
                  <a:lnTo>
                    <a:pt x="40165" y="360299"/>
                  </a:lnTo>
                  <a:cubicBezTo>
                    <a:pt x="53533" y="372201"/>
                    <a:pt x="69687" y="381547"/>
                    <a:pt x="88629" y="388337"/>
                  </a:cubicBezTo>
                  <a:cubicBezTo>
                    <a:pt x="107569" y="395128"/>
                    <a:pt x="127130" y="398587"/>
                    <a:pt x="147310" y="398716"/>
                  </a:cubicBezTo>
                  <a:cubicBezTo>
                    <a:pt x="184561" y="398393"/>
                    <a:pt x="213799" y="388971"/>
                    <a:pt x="235023" y="370449"/>
                  </a:cubicBezTo>
                  <a:cubicBezTo>
                    <a:pt x="256249" y="351928"/>
                    <a:pt x="267062" y="326249"/>
                    <a:pt x="267462" y="293411"/>
                  </a:cubicBezTo>
                  <a:lnTo>
                    <a:pt x="267462" y="234017"/>
                  </a:lnTo>
                  <a:cubicBezTo>
                    <a:pt x="254843" y="256428"/>
                    <a:pt x="237965" y="273648"/>
                    <a:pt x="216830" y="285678"/>
                  </a:cubicBezTo>
                  <a:cubicBezTo>
                    <a:pt x="195696" y="297707"/>
                    <a:pt x="171696" y="303786"/>
                    <a:pt x="144833" y="303913"/>
                  </a:cubicBezTo>
                  <a:cubicBezTo>
                    <a:pt x="102761" y="303026"/>
                    <a:pt x="68325" y="288564"/>
                    <a:pt x="41527" y="260527"/>
                  </a:cubicBezTo>
                  <a:cubicBezTo>
                    <a:pt x="14729" y="232489"/>
                    <a:pt x="886" y="196196"/>
                    <a:pt x="0" y="151646"/>
                  </a:cubicBezTo>
                  <a:cubicBezTo>
                    <a:pt x="886" y="107393"/>
                    <a:pt x="14729" y="71281"/>
                    <a:pt x="41527" y="43308"/>
                  </a:cubicBezTo>
                  <a:cubicBezTo>
                    <a:pt x="68325" y="15335"/>
                    <a:pt x="102761" y="899"/>
                    <a:pt x="144833" y="0"/>
                  </a:cubicBezTo>
                  <a:close/>
                  <a:moveTo>
                    <a:pt x="152265" y="35212"/>
                  </a:moveTo>
                  <a:cubicBezTo>
                    <a:pt x="119685" y="35921"/>
                    <a:pt x="93028" y="47045"/>
                    <a:pt x="72294" y="68583"/>
                  </a:cubicBezTo>
                  <a:cubicBezTo>
                    <a:pt x="51559" y="90122"/>
                    <a:pt x="40849" y="117823"/>
                    <a:pt x="40165" y="151685"/>
                  </a:cubicBezTo>
                  <a:cubicBezTo>
                    <a:pt x="40849" y="185815"/>
                    <a:pt x="51559" y="213675"/>
                    <a:pt x="72294" y="235267"/>
                  </a:cubicBezTo>
                  <a:cubicBezTo>
                    <a:pt x="93028" y="256859"/>
                    <a:pt x="119685" y="268003"/>
                    <a:pt x="152265" y="268700"/>
                  </a:cubicBezTo>
                  <a:cubicBezTo>
                    <a:pt x="186057" y="268120"/>
                    <a:pt x="213540" y="257207"/>
                    <a:pt x="234714" y="235959"/>
                  </a:cubicBezTo>
                  <a:cubicBezTo>
                    <a:pt x="255888" y="214711"/>
                    <a:pt x="266804" y="186607"/>
                    <a:pt x="267462" y="151646"/>
                  </a:cubicBezTo>
                  <a:cubicBezTo>
                    <a:pt x="266804" y="116989"/>
                    <a:pt x="255888" y="89068"/>
                    <a:pt x="234714" y="67882"/>
                  </a:cubicBezTo>
                  <a:cubicBezTo>
                    <a:pt x="213540" y="46696"/>
                    <a:pt x="186057" y="35806"/>
                    <a:pt x="152265" y="35212"/>
                  </a:cubicBez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8" name="Freeform: Shape 87">
              <a:extLst>
                <a:ext uri="{FF2B5EF4-FFF2-40B4-BE49-F238E27FC236}">
                  <a16:creationId xmlns:a16="http://schemas.microsoft.com/office/drawing/2014/main" id="{2C78B23A-632F-4FF2-B1DB-D62779A331A5}"/>
                </a:ext>
              </a:extLst>
            </p:cNvPr>
            <p:cNvSpPr/>
            <p:nvPr/>
          </p:nvSpPr>
          <p:spPr>
            <a:xfrm>
              <a:off x="9327958" y="2386580"/>
              <a:ext cx="38308" cy="320010"/>
            </a:xfrm>
            <a:custGeom>
              <a:avLst/>
              <a:gdLst/>
              <a:ahLst/>
              <a:cxnLst/>
              <a:rect l="l" t="t" r="r" b="b"/>
              <a:pathLst>
                <a:path w="38308" h="320010">
                  <a:moveTo>
                    <a:pt x="0" y="0"/>
                  </a:moveTo>
                  <a:lnTo>
                    <a:pt x="38308" y="0"/>
                  </a:lnTo>
                  <a:lnTo>
                    <a:pt x="38308"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9" name="Freeform: Shape 88">
              <a:extLst>
                <a:ext uri="{FF2B5EF4-FFF2-40B4-BE49-F238E27FC236}">
                  <a16:creationId xmlns:a16="http://schemas.microsoft.com/office/drawing/2014/main" id="{624329D5-649B-4928-85CD-14362B04489C}"/>
                </a:ext>
              </a:extLst>
            </p:cNvPr>
            <p:cNvSpPr/>
            <p:nvPr/>
          </p:nvSpPr>
          <p:spPr>
            <a:xfrm>
              <a:off x="10328084" y="2386580"/>
              <a:ext cx="38309" cy="320010"/>
            </a:xfrm>
            <a:custGeom>
              <a:avLst/>
              <a:gdLst/>
              <a:ahLst/>
              <a:cxnLst/>
              <a:rect l="l" t="t" r="r" b="b"/>
              <a:pathLst>
                <a:path w="38309" h="320010">
                  <a:moveTo>
                    <a:pt x="0" y="0"/>
                  </a:moveTo>
                  <a:lnTo>
                    <a:pt x="38309" y="0"/>
                  </a:lnTo>
                  <a:lnTo>
                    <a:pt x="38309" y="320010"/>
                  </a:lnTo>
                  <a:lnTo>
                    <a:pt x="0" y="320010"/>
                  </a:lnTo>
                  <a:lnTo>
                    <a:pt x="0" y="0"/>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grpSp>
      <p:grpSp>
        <p:nvGrpSpPr>
          <p:cNvPr id="90" name="Group 89">
            <a:extLst>
              <a:ext uri="{FF2B5EF4-FFF2-40B4-BE49-F238E27FC236}">
                <a16:creationId xmlns:a16="http://schemas.microsoft.com/office/drawing/2014/main" id="{164E83D4-30F6-4C59-8FFA-AD2FC2966221}"/>
              </a:ext>
            </a:extLst>
          </p:cNvPr>
          <p:cNvGrpSpPr/>
          <p:nvPr userDrawn="1"/>
        </p:nvGrpSpPr>
        <p:grpSpPr>
          <a:xfrm>
            <a:off x="672458" y="2225997"/>
            <a:ext cx="3021853" cy="546070"/>
            <a:chOff x="2656324" y="2163854"/>
            <a:chExt cx="3021853" cy="546070"/>
          </a:xfrm>
        </p:grpSpPr>
        <p:sp>
          <p:nvSpPr>
            <p:cNvPr id="91" name="TextBox 90">
              <a:extLst>
                <a:ext uri="{FF2B5EF4-FFF2-40B4-BE49-F238E27FC236}">
                  <a16:creationId xmlns:a16="http://schemas.microsoft.com/office/drawing/2014/main" id="{F3051B0B-E539-41DA-BF1C-88B850B08AC1}"/>
                </a:ext>
              </a:extLst>
            </p:cNvPr>
            <p:cNvSpPr txBox="1">
              <a:spLocks/>
            </p:cNvSpPr>
            <p:nvPr/>
          </p:nvSpPr>
          <p:spPr>
            <a:xfrm>
              <a:off x="5302274" y="2163854"/>
              <a:ext cx="61293" cy="61294"/>
            </a:xfrm>
            <a:custGeom>
              <a:avLst/>
              <a:gdLst/>
              <a:ahLst/>
              <a:cxnLst/>
              <a:rect l="l" t="t" r="r" b="b"/>
              <a:pathLst>
                <a:path w="61293" h="61294">
                  <a:moveTo>
                    <a:pt x="30956" y="0"/>
                  </a:moveTo>
                  <a:cubicBezTo>
                    <a:pt x="39211" y="0"/>
                    <a:pt x="46331" y="2993"/>
                    <a:pt x="52316" y="8978"/>
                  </a:cubicBezTo>
                  <a:cubicBezTo>
                    <a:pt x="58301" y="14963"/>
                    <a:pt x="61293" y="22083"/>
                    <a:pt x="61293" y="30338"/>
                  </a:cubicBezTo>
                  <a:cubicBezTo>
                    <a:pt x="61293" y="38592"/>
                    <a:pt x="58301" y="45816"/>
                    <a:pt x="52316" y="52007"/>
                  </a:cubicBezTo>
                  <a:cubicBezTo>
                    <a:pt x="46331" y="58198"/>
                    <a:pt x="39211" y="61294"/>
                    <a:pt x="30956" y="61294"/>
                  </a:cubicBezTo>
                  <a:cubicBezTo>
                    <a:pt x="22288" y="61294"/>
                    <a:pt x="14962" y="58198"/>
                    <a:pt x="8977" y="52007"/>
                  </a:cubicBezTo>
                  <a:cubicBezTo>
                    <a:pt x="2992" y="45816"/>
                    <a:pt x="0" y="38592"/>
                    <a:pt x="0" y="30338"/>
                  </a:cubicBezTo>
                  <a:cubicBezTo>
                    <a:pt x="0" y="22083"/>
                    <a:pt x="2992" y="14963"/>
                    <a:pt x="8977" y="8978"/>
                  </a:cubicBezTo>
                  <a:cubicBezTo>
                    <a:pt x="14962" y="2993"/>
                    <a:pt x="22288" y="0"/>
                    <a:pt x="3095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2" name="TextBox 91">
              <a:extLst>
                <a:ext uri="{FF2B5EF4-FFF2-40B4-BE49-F238E27FC236}">
                  <a16:creationId xmlns:a16="http://schemas.microsoft.com/office/drawing/2014/main" id="{E869A88A-B6ED-41AF-A29B-C30FFF486BB6}"/>
                </a:ext>
              </a:extLst>
            </p:cNvPr>
            <p:cNvSpPr txBox="1">
              <a:spLocks/>
            </p:cNvSpPr>
            <p:nvPr/>
          </p:nvSpPr>
          <p:spPr>
            <a:xfrm>
              <a:off x="5157303" y="2170665"/>
              <a:ext cx="46434" cy="432768"/>
            </a:xfrm>
            <a:custGeom>
              <a:avLst/>
              <a:gdLst/>
              <a:ahLst/>
              <a:cxnLst/>
              <a:rect l="l" t="t" r="r" b="b"/>
              <a:pathLst>
                <a:path w="46434" h="432768">
                  <a:moveTo>
                    <a:pt x="0" y="0"/>
                  </a:moveTo>
                  <a:lnTo>
                    <a:pt x="46434" y="0"/>
                  </a:lnTo>
                  <a:lnTo>
                    <a:pt x="46434" y="432768"/>
                  </a:lnTo>
                  <a:lnTo>
                    <a:pt x="0" y="432768"/>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3" name="TextBox 92">
              <a:extLst>
                <a:ext uri="{FF2B5EF4-FFF2-40B4-BE49-F238E27FC236}">
                  <a16:creationId xmlns:a16="http://schemas.microsoft.com/office/drawing/2014/main" id="{2801540C-5A6C-4A54-B0C6-6C0846EC4390}"/>
                </a:ext>
              </a:extLst>
            </p:cNvPr>
            <p:cNvSpPr txBox="1">
              <a:spLocks/>
            </p:cNvSpPr>
            <p:nvPr/>
          </p:nvSpPr>
          <p:spPr>
            <a:xfrm>
              <a:off x="2656324" y="2178095"/>
              <a:ext cx="412337" cy="425339"/>
            </a:xfrm>
            <a:custGeom>
              <a:avLst/>
              <a:gdLst/>
              <a:ahLst/>
              <a:cxnLst/>
              <a:rect l="l" t="t" r="r" b="b"/>
              <a:pathLst>
                <a:path w="412337" h="425339">
                  <a:moveTo>
                    <a:pt x="0" y="0"/>
                  </a:moveTo>
                  <a:lnTo>
                    <a:pt x="48291" y="0"/>
                  </a:lnTo>
                  <a:lnTo>
                    <a:pt x="206168" y="296561"/>
                  </a:lnTo>
                  <a:lnTo>
                    <a:pt x="364045" y="0"/>
                  </a:lnTo>
                  <a:lnTo>
                    <a:pt x="412337" y="0"/>
                  </a:lnTo>
                  <a:lnTo>
                    <a:pt x="412337" y="425339"/>
                  </a:lnTo>
                  <a:lnTo>
                    <a:pt x="364045" y="425339"/>
                  </a:lnTo>
                  <a:lnTo>
                    <a:pt x="364045" y="104013"/>
                  </a:lnTo>
                  <a:lnTo>
                    <a:pt x="206168" y="400574"/>
                  </a:lnTo>
                  <a:lnTo>
                    <a:pt x="48291" y="104013"/>
                  </a:lnTo>
                  <a:lnTo>
                    <a:pt x="48291" y="425339"/>
                  </a:lnTo>
                  <a:lnTo>
                    <a:pt x="0" y="425339"/>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4" name="TextBox 93">
              <a:extLst>
                <a:ext uri="{FF2B5EF4-FFF2-40B4-BE49-F238E27FC236}">
                  <a16:creationId xmlns:a16="http://schemas.microsoft.com/office/drawing/2014/main" id="{B91D5C56-2A21-48F7-9A01-6B21056777FC}"/>
                </a:ext>
              </a:extLst>
            </p:cNvPr>
            <p:cNvSpPr txBox="1">
              <a:spLocks/>
            </p:cNvSpPr>
            <p:nvPr/>
          </p:nvSpPr>
          <p:spPr>
            <a:xfrm>
              <a:off x="3506716" y="2195431"/>
              <a:ext cx="187595" cy="415433"/>
            </a:xfrm>
            <a:custGeom>
              <a:avLst/>
              <a:gdLst/>
              <a:ahLst/>
              <a:cxnLst/>
              <a:rect l="l" t="t" r="r" b="b"/>
              <a:pathLst>
                <a:path w="187595" h="415433">
                  <a:moveTo>
                    <a:pt x="50149" y="0"/>
                  </a:moveTo>
                  <a:lnTo>
                    <a:pt x="96583" y="0"/>
                  </a:lnTo>
                  <a:lnTo>
                    <a:pt x="96583" y="87916"/>
                  </a:lnTo>
                  <a:lnTo>
                    <a:pt x="175212" y="87916"/>
                  </a:lnTo>
                  <a:lnTo>
                    <a:pt x="175212" y="129397"/>
                  </a:lnTo>
                  <a:lnTo>
                    <a:pt x="96583" y="129397"/>
                  </a:lnTo>
                  <a:lnTo>
                    <a:pt x="96583" y="333708"/>
                  </a:lnTo>
                  <a:cubicBezTo>
                    <a:pt x="96583" y="345265"/>
                    <a:pt x="99988" y="354862"/>
                    <a:pt x="106799" y="362497"/>
                  </a:cubicBezTo>
                  <a:cubicBezTo>
                    <a:pt x="113609" y="370133"/>
                    <a:pt x="121761" y="373951"/>
                    <a:pt x="131254" y="373951"/>
                  </a:cubicBezTo>
                  <a:cubicBezTo>
                    <a:pt x="138271" y="373951"/>
                    <a:pt x="144669" y="372713"/>
                    <a:pt x="150447" y="370237"/>
                  </a:cubicBezTo>
                  <a:cubicBezTo>
                    <a:pt x="156226" y="367760"/>
                    <a:pt x="160972" y="364664"/>
                    <a:pt x="164687" y="360950"/>
                  </a:cubicBezTo>
                  <a:lnTo>
                    <a:pt x="187595" y="395002"/>
                  </a:lnTo>
                  <a:cubicBezTo>
                    <a:pt x="170259" y="408622"/>
                    <a:pt x="150447" y="415433"/>
                    <a:pt x="128158" y="415433"/>
                  </a:cubicBezTo>
                  <a:cubicBezTo>
                    <a:pt x="105457" y="415433"/>
                    <a:pt x="86780" y="407797"/>
                    <a:pt x="72128" y="392525"/>
                  </a:cubicBezTo>
                  <a:cubicBezTo>
                    <a:pt x="57475" y="377253"/>
                    <a:pt x="50149" y="357648"/>
                    <a:pt x="50149" y="333708"/>
                  </a:cubicBezTo>
                  <a:lnTo>
                    <a:pt x="50149" y="129397"/>
                  </a:lnTo>
                  <a:lnTo>
                    <a:pt x="0" y="129397"/>
                  </a:lnTo>
                  <a:lnTo>
                    <a:pt x="0" y="87916"/>
                  </a:lnTo>
                  <a:lnTo>
                    <a:pt x="50149" y="87916"/>
                  </a:lnTo>
                  <a:lnTo>
                    <a:pt x="50149"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5" name="TextBox 94">
              <a:extLst>
                <a:ext uri="{FF2B5EF4-FFF2-40B4-BE49-F238E27FC236}">
                  <a16:creationId xmlns:a16="http://schemas.microsoft.com/office/drawing/2014/main" id="{938751F7-5AB7-4F81-9DD2-C1AE3EE50FDD}"/>
                </a:ext>
              </a:extLst>
            </p:cNvPr>
            <p:cNvSpPr txBox="1">
              <a:spLocks/>
            </p:cNvSpPr>
            <p:nvPr/>
          </p:nvSpPr>
          <p:spPr>
            <a:xfrm>
              <a:off x="3159005" y="2275917"/>
              <a:ext cx="309563" cy="334947"/>
            </a:xfrm>
            <a:custGeom>
              <a:avLst/>
              <a:gdLst/>
              <a:ahLst/>
              <a:cxnLst/>
              <a:rect l="l" t="t" r="r" b="b"/>
              <a:pathLst>
                <a:path w="309563" h="334947">
                  <a:moveTo>
                    <a:pt x="157877" y="0"/>
                  </a:moveTo>
                  <a:cubicBezTo>
                    <a:pt x="205757" y="0"/>
                    <a:pt x="243007" y="16716"/>
                    <a:pt x="269629" y="50149"/>
                  </a:cubicBezTo>
                  <a:cubicBezTo>
                    <a:pt x="296252" y="83582"/>
                    <a:pt x="309563" y="128572"/>
                    <a:pt x="309563" y="185118"/>
                  </a:cubicBezTo>
                  <a:lnTo>
                    <a:pt x="47673" y="185118"/>
                  </a:lnTo>
                  <a:cubicBezTo>
                    <a:pt x="50975" y="216900"/>
                    <a:pt x="63048" y="242903"/>
                    <a:pt x="83892" y="263128"/>
                  </a:cubicBezTo>
                  <a:cubicBezTo>
                    <a:pt x="104736" y="283353"/>
                    <a:pt x="130636" y="293465"/>
                    <a:pt x="161592" y="293465"/>
                  </a:cubicBezTo>
                  <a:cubicBezTo>
                    <a:pt x="180579" y="293465"/>
                    <a:pt x="199669" y="289751"/>
                    <a:pt x="218861" y="282321"/>
                  </a:cubicBezTo>
                  <a:cubicBezTo>
                    <a:pt x="238054" y="274892"/>
                    <a:pt x="252604" y="265811"/>
                    <a:pt x="262509" y="255080"/>
                  </a:cubicBezTo>
                  <a:lnTo>
                    <a:pt x="290989" y="285417"/>
                  </a:lnTo>
                  <a:cubicBezTo>
                    <a:pt x="277368" y="300276"/>
                    <a:pt x="258279" y="312245"/>
                    <a:pt x="233720" y="321326"/>
                  </a:cubicBezTo>
                  <a:cubicBezTo>
                    <a:pt x="209162" y="330406"/>
                    <a:pt x="185326" y="334947"/>
                    <a:pt x="162211" y="334947"/>
                  </a:cubicBezTo>
                  <a:cubicBezTo>
                    <a:pt x="133732" y="334947"/>
                    <a:pt x="107109" y="327724"/>
                    <a:pt x="82344" y="313277"/>
                  </a:cubicBezTo>
                  <a:cubicBezTo>
                    <a:pt x="57579" y="298831"/>
                    <a:pt x="37664" y="278709"/>
                    <a:pt x="22599" y="252913"/>
                  </a:cubicBezTo>
                  <a:cubicBezTo>
                    <a:pt x="7533" y="227116"/>
                    <a:pt x="0" y="198326"/>
                    <a:pt x="0" y="166545"/>
                  </a:cubicBezTo>
                  <a:cubicBezTo>
                    <a:pt x="0" y="135588"/>
                    <a:pt x="7120" y="107315"/>
                    <a:pt x="21361" y="81725"/>
                  </a:cubicBezTo>
                  <a:cubicBezTo>
                    <a:pt x="35600" y="56134"/>
                    <a:pt x="54793" y="36116"/>
                    <a:pt x="78939" y="21669"/>
                  </a:cubicBezTo>
                  <a:cubicBezTo>
                    <a:pt x="103085" y="7223"/>
                    <a:pt x="129398" y="0"/>
                    <a:pt x="157877" y="0"/>
                  </a:cubicBezTo>
                  <a:close/>
                  <a:moveTo>
                    <a:pt x="159735" y="41481"/>
                  </a:moveTo>
                  <a:cubicBezTo>
                    <a:pt x="130842" y="41481"/>
                    <a:pt x="106077" y="50871"/>
                    <a:pt x="85440" y="69652"/>
                  </a:cubicBezTo>
                  <a:cubicBezTo>
                    <a:pt x="64802" y="88432"/>
                    <a:pt x="52420" y="113094"/>
                    <a:pt x="48292" y="143637"/>
                  </a:cubicBezTo>
                  <a:lnTo>
                    <a:pt x="263748" y="143637"/>
                  </a:lnTo>
                  <a:cubicBezTo>
                    <a:pt x="260446" y="113094"/>
                    <a:pt x="249921" y="88432"/>
                    <a:pt x="232172" y="69652"/>
                  </a:cubicBezTo>
                  <a:cubicBezTo>
                    <a:pt x="214424" y="50871"/>
                    <a:pt x="190278" y="41481"/>
                    <a:pt x="159735"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6" name="TextBox 95">
              <a:extLst>
                <a:ext uri="{FF2B5EF4-FFF2-40B4-BE49-F238E27FC236}">
                  <a16:creationId xmlns:a16="http://schemas.microsoft.com/office/drawing/2014/main" id="{2977B035-ADE6-4A4C-86F9-E9355E9D8122}"/>
                </a:ext>
              </a:extLst>
            </p:cNvPr>
            <p:cNvSpPr txBox="1">
              <a:spLocks/>
            </p:cNvSpPr>
            <p:nvPr/>
          </p:nvSpPr>
          <p:spPr>
            <a:xfrm>
              <a:off x="3757128" y="2275917"/>
              <a:ext cx="170259" cy="327517"/>
            </a:xfrm>
            <a:custGeom>
              <a:avLst/>
              <a:gdLst/>
              <a:ahLst/>
              <a:cxnLst/>
              <a:rect l="l" t="t" r="r" b="b"/>
              <a:pathLst>
                <a:path w="170259" h="327517">
                  <a:moveTo>
                    <a:pt x="170259" y="0"/>
                  </a:moveTo>
                  <a:lnTo>
                    <a:pt x="170259" y="41481"/>
                  </a:lnTo>
                  <a:cubicBezTo>
                    <a:pt x="146320" y="41481"/>
                    <a:pt x="124960" y="46022"/>
                    <a:pt x="106180" y="55102"/>
                  </a:cubicBezTo>
                  <a:cubicBezTo>
                    <a:pt x="87400" y="64183"/>
                    <a:pt x="72747" y="76875"/>
                    <a:pt x="62222" y="93178"/>
                  </a:cubicBezTo>
                  <a:cubicBezTo>
                    <a:pt x="51697" y="109482"/>
                    <a:pt x="46434" y="127953"/>
                    <a:pt x="46434" y="148590"/>
                  </a:cubicBezTo>
                  <a:lnTo>
                    <a:pt x="46434" y="327517"/>
                  </a:lnTo>
                  <a:lnTo>
                    <a:pt x="0" y="327517"/>
                  </a:lnTo>
                  <a:lnTo>
                    <a:pt x="0" y="7430"/>
                  </a:lnTo>
                  <a:lnTo>
                    <a:pt x="46434" y="7430"/>
                  </a:lnTo>
                  <a:lnTo>
                    <a:pt x="46434" y="69961"/>
                  </a:lnTo>
                  <a:cubicBezTo>
                    <a:pt x="55927" y="48498"/>
                    <a:pt x="71612" y="31472"/>
                    <a:pt x="93488" y="18883"/>
                  </a:cubicBezTo>
                  <a:cubicBezTo>
                    <a:pt x="115364" y="6294"/>
                    <a:pt x="140954" y="0"/>
                    <a:pt x="17025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7" name="TextBox 96">
              <a:extLst>
                <a:ext uri="{FF2B5EF4-FFF2-40B4-BE49-F238E27FC236}">
                  <a16:creationId xmlns:a16="http://schemas.microsoft.com/office/drawing/2014/main" id="{B5491C69-6B3D-4C4E-A712-AAE6470473FA}"/>
                </a:ext>
              </a:extLst>
            </p:cNvPr>
            <p:cNvSpPr txBox="1">
              <a:spLocks/>
            </p:cNvSpPr>
            <p:nvPr/>
          </p:nvSpPr>
          <p:spPr>
            <a:xfrm>
              <a:off x="3976917" y="2275917"/>
              <a:ext cx="329994" cy="334947"/>
            </a:xfrm>
            <a:custGeom>
              <a:avLst/>
              <a:gdLst/>
              <a:ahLst/>
              <a:cxnLst/>
              <a:rect l="l" t="t" r="r" b="b"/>
              <a:pathLst>
                <a:path w="329994" h="334947">
                  <a:moveTo>
                    <a:pt x="165307" y="0"/>
                  </a:moveTo>
                  <a:cubicBezTo>
                    <a:pt x="195025" y="0"/>
                    <a:pt x="222473" y="7533"/>
                    <a:pt x="247650"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0" y="312349"/>
                  </a:cubicBezTo>
                  <a:cubicBezTo>
                    <a:pt x="222473" y="327414"/>
                    <a:pt x="195025" y="334947"/>
                    <a:pt x="165307" y="334947"/>
                  </a:cubicBezTo>
                  <a:cubicBezTo>
                    <a:pt x="135589" y="334947"/>
                    <a:pt x="108038" y="327414"/>
                    <a:pt x="82654" y="312349"/>
                  </a:cubicBezTo>
                  <a:cubicBezTo>
                    <a:pt x="57270" y="297283"/>
                    <a:pt x="37148" y="276852"/>
                    <a:pt x="22289" y="251055"/>
                  </a:cubicBezTo>
                  <a:cubicBezTo>
                    <a:pt x="7430" y="225258"/>
                    <a:pt x="0" y="197295"/>
                    <a:pt x="0" y="167164"/>
                  </a:cubicBezTo>
                  <a:cubicBezTo>
                    <a:pt x="0" y="137033"/>
                    <a:pt x="7430" y="109172"/>
                    <a:pt x="22289" y="83582"/>
                  </a:cubicBezTo>
                  <a:cubicBezTo>
                    <a:pt x="37148" y="57991"/>
                    <a:pt x="57270" y="37663"/>
                    <a:pt x="82654" y="22598"/>
                  </a:cubicBezTo>
                  <a:cubicBezTo>
                    <a:pt x="108038" y="7533"/>
                    <a:pt x="135589" y="0"/>
                    <a:pt x="165307" y="0"/>
                  </a:cubicBezTo>
                  <a:close/>
                  <a:moveTo>
                    <a:pt x="165307" y="41481"/>
                  </a:moveTo>
                  <a:cubicBezTo>
                    <a:pt x="144257" y="41481"/>
                    <a:pt x="124754" y="47157"/>
                    <a:pt x="106799"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799"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8" name="TextBox 97">
              <a:extLst>
                <a:ext uri="{FF2B5EF4-FFF2-40B4-BE49-F238E27FC236}">
                  <a16:creationId xmlns:a16="http://schemas.microsoft.com/office/drawing/2014/main" id="{ED07AB51-93C8-42B3-BDB7-A2C7B1E8F5E3}"/>
                </a:ext>
              </a:extLst>
            </p:cNvPr>
            <p:cNvSpPr txBox="1">
              <a:spLocks/>
            </p:cNvSpPr>
            <p:nvPr/>
          </p:nvSpPr>
          <p:spPr>
            <a:xfrm>
              <a:off x="4385778" y="2275917"/>
              <a:ext cx="310182" cy="434007"/>
            </a:xfrm>
            <a:custGeom>
              <a:avLst/>
              <a:gdLst/>
              <a:ahLst/>
              <a:cxnLst/>
              <a:rect l="l" t="t" r="r" b="b"/>
              <a:pathLst>
                <a:path w="310182" h="434007">
                  <a:moveTo>
                    <a:pt x="162830" y="0"/>
                  </a:moveTo>
                  <a:cubicBezTo>
                    <a:pt x="190484" y="0"/>
                    <a:pt x="215559" y="7120"/>
                    <a:pt x="238053" y="21360"/>
                  </a:cubicBezTo>
                  <a:cubicBezTo>
                    <a:pt x="260548" y="35600"/>
                    <a:pt x="278193" y="55412"/>
                    <a:pt x="290989" y="80796"/>
                  </a:cubicBezTo>
                  <a:cubicBezTo>
                    <a:pt x="303784" y="106180"/>
                    <a:pt x="310182" y="134969"/>
                    <a:pt x="310182" y="167164"/>
                  </a:cubicBezTo>
                  <a:cubicBezTo>
                    <a:pt x="310182" y="199358"/>
                    <a:pt x="303784" y="228251"/>
                    <a:pt x="290989" y="253841"/>
                  </a:cubicBezTo>
                  <a:cubicBezTo>
                    <a:pt x="278193" y="279432"/>
                    <a:pt x="260548" y="299347"/>
                    <a:pt x="238053" y="313587"/>
                  </a:cubicBezTo>
                  <a:cubicBezTo>
                    <a:pt x="215559" y="327827"/>
                    <a:pt x="190484" y="334947"/>
                    <a:pt x="162830" y="334947"/>
                  </a:cubicBezTo>
                  <a:cubicBezTo>
                    <a:pt x="137652" y="334947"/>
                    <a:pt x="115054" y="329065"/>
                    <a:pt x="95035" y="317302"/>
                  </a:cubicBezTo>
                  <a:cubicBezTo>
                    <a:pt x="75018" y="305538"/>
                    <a:pt x="58817" y="288925"/>
                    <a:pt x="46434" y="267462"/>
                  </a:cubicBezTo>
                  <a:lnTo>
                    <a:pt x="46434" y="434007"/>
                  </a:lnTo>
                  <a:lnTo>
                    <a:pt x="0" y="434007"/>
                  </a:lnTo>
                  <a:lnTo>
                    <a:pt x="0" y="7430"/>
                  </a:lnTo>
                  <a:lnTo>
                    <a:pt x="46434" y="7430"/>
                  </a:lnTo>
                  <a:lnTo>
                    <a:pt x="46434" y="67485"/>
                  </a:lnTo>
                  <a:cubicBezTo>
                    <a:pt x="58817" y="46022"/>
                    <a:pt x="75018" y="29408"/>
                    <a:pt x="95035" y="17645"/>
                  </a:cubicBezTo>
                  <a:cubicBezTo>
                    <a:pt x="115054" y="5882"/>
                    <a:pt x="137652" y="0"/>
                    <a:pt x="162830" y="0"/>
                  </a:cubicBezTo>
                  <a:close/>
                  <a:moveTo>
                    <a:pt x="154162" y="41481"/>
                  </a:moveTo>
                  <a:cubicBezTo>
                    <a:pt x="133525" y="41481"/>
                    <a:pt x="114951" y="46847"/>
                    <a:pt x="98441" y="57579"/>
                  </a:cubicBezTo>
                  <a:cubicBezTo>
                    <a:pt x="81931" y="68310"/>
                    <a:pt x="69136" y="83169"/>
                    <a:pt x="60055" y="102156"/>
                  </a:cubicBezTo>
                  <a:cubicBezTo>
                    <a:pt x="50974" y="121142"/>
                    <a:pt x="46434" y="142812"/>
                    <a:pt x="46434" y="167164"/>
                  </a:cubicBezTo>
                  <a:cubicBezTo>
                    <a:pt x="46434" y="191516"/>
                    <a:pt x="50974" y="213289"/>
                    <a:pt x="60055" y="232481"/>
                  </a:cubicBezTo>
                  <a:cubicBezTo>
                    <a:pt x="69136" y="251674"/>
                    <a:pt x="81931" y="266637"/>
                    <a:pt x="98441" y="277368"/>
                  </a:cubicBezTo>
                  <a:cubicBezTo>
                    <a:pt x="114951" y="288100"/>
                    <a:pt x="133525" y="293465"/>
                    <a:pt x="154162" y="293465"/>
                  </a:cubicBezTo>
                  <a:cubicBezTo>
                    <a:pt x="174799" y="293465"/>
                    <a:pt x="193270" y="288100"/>
                    <a:pt x="209574" y="277368"/>
                  </a:cubicBezTo>
                  <a:cubicBezTo>
                    <a:pt x="225877" y="266637"/>
                    <a:pt x="238569" y="251674"/>
                    <a:pt x="247650" y="232481"/>
                  </a:cubicBezTo>
                  <a:cubicBezTo>
                    <a:pt x="256731" y="213289"/>
                    <a:pt x="261271" y="191516"/>
                    <a:pt x="261271" y="167164"/>
                  </a:cubicBezTo>
                  <a:cubicBezTo>
                    <a:pt x="261271" y="142812"/>
                    <a:pt x="256731" y="121142"/>
                    <a:pt x="247650" y="102156"/>
                  </a:cubicBezTo>
                  <a:cubicBezTo>
                    <a:pt x="238569" y="83169"/>
                    <a:pt x="225877" y="68310"/>
                    <a:pt x="209574" y="57579"/>
                  </a:cubicBezTo>
                  <a:cubicBezTo>
                    <a:pt x="193270" y="46847"/>
                    <a:pt x="174799" y="41481"/>
                    <a:pt x="154162"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99" name="TextBox 98">
              <a:extLst>
                <a:ext uri="{FF2B5EF4-FFF2-40B4-BE49-F238E27FC236}">
                  <a16:creationId xmlns:a16="http://schemas.microsoft.com/office/drawing/2014/main" id="{047A2D20-1802-410D-9F0E-D83DA9A2E647}"/>
                </a:ext>
              </a:extLst>
            </p:cNvPr>
            <p:cNvSpPr txBox="1">
              <a:spLocks/>
            </p:cNvSpPr>
            <p:nvPr/>
          </p:nvSpPr>
          <p:spPr>
            <a:xfrm>
              <a:off x="4748442" y="2275917"/>
              <a:ext cx="329994" cy="334947"/>
            </a:xfrm>
            <a:custGeom>
              <a:avLst/>
              <a:gdLst/>
              <a:ahLst/>
              <a:cxnLst/>
              <a:rect l="l" t="t" r="r" b="b"/>
              <a:pathLst>
                <a:path w="329994" h="334947">
                  <a:moveTo>
                    <a:pt x="165307" y="0"/>
                  </a:moveTo>
                  <a:cubicBezTo>
                    <a:pt x="195025" y="0"/>
                    <a:pt x="222472" y="7533"/>
                    <a:pt x="247651" y="22598"/>
                  </a:cubicBezTo>
                  <a:cubicBezTo>
                    <a:pt x="272828" y="37663"/>
                    <a:pt x="292847" y="57991"/>
                    <a:pt x="307706" y="83582"/>
                  </a:cubicBezTo>
                  <a:cubicBezTo>
                    <a:pt x="322565" y="109172"/>
                    <a:pt x="329994" y="137033"/>
                    <a:pt x="329994" y="167164"/>
                  </a:cubicBezTo>
                  <a:cubicBezTo>
                    <a:pt x="329994" y="197295"/>
                    <a:pt x="322565" y="225258"/>
                    <a:pt x="307706" y="251055"/>
                  </a:cubicBezTo>
                  <a:cubicBezTo>
                    <a:pt x="292847" y="276852"/>
                    <a:pt x="272828" y="297283"/>
                    <a:pt x="247651" y="312349"/>
                  </a:cubicBezTo>
                  <a:cubicBezTo>
                    <a:pt x="222472" y="327414"/>
                    <a:pt x="195025" y="334947"/>
                    <a:pt x="165307" y="334947"/>
                  </a:cubicBezTo>
                  <a:cubicBezTo>
                    <a:pt x="135589" y="334947"/>
                    <a:pt x="108038" y="327414"/>
                    <a:pt x="82654" y="312349"/>
                  </a:cubicBezTo>
                  <a:cubicBezTo>
                    <a:pt x="57269" y="297283"/>
                    <a:pt x="37148" y="276852"/>
                    <a:pt x="22289" y="251055"/>
                  </a:cubicBezTo>
                  <a:cubicBezTo>
                    <a:pt x="7430" y="225258"/>
                    <a:pt x="0" y="197295"/>
                    <a:pt x="0" y="167164"/>
                  </a:cubicBezTo>
                  <a:cubicBezTo>
                    <a:pt x="0" y="137033"/>
                    <a:pt x="7430" y="109172"/>
                    <a:pt x="22289" y="83582"/>
                  </a:cubicBezTo>
                  <a:cubicBezTo>
                    <a:pt x="37148" y="57991"/>
                    <a:pt x="57269" y="37663"/>
                    <a:pt x="82654" y="22598"/>
                  </a:cubicBezTo>
                  <a:cubicBezTo>
                    <a:pt x="108038" y="7533"/>
                    <a:pt x="135589" y="0"/>
                    <a:pt x="165307" y="0"/>
                  </a:cubicBezTo>
                  <a:close/>
                  <a:moveTo>
                    <a:pt x="165307" y="41481"/>
                  </a:moveTo>
                  <a:cubicBezTo>
                    <a:pt x="144257" y="41481"/>
                    <a:pt x="124754" y="47157"/>
                    <a:pt x="106800" y="58507"/>
                  </a:cubicBezTo>
                  <a:cubicBezTo>
                    <a:pt x="88845" y="69858"/>
                    <a:pt x="74605" y="85130"/>
                    <a:pt x="64080" y="104323"/>
                  </a:cubicBezTo>
                  <a:cubicBezTo>
                    <a:pt x="53555" y="123515"/>
                    <a:pt x="48292" y="144463"/>
                    <a:pt x="48292" y="167164"/>
                  </a:cubicBezTo>
                  <a:cubicBezTo>
                    <a:pt x="48292" y="189865"/>
                    <a:pt x="53555" y="210915"/>
                    <a:pt x="64080" y="230314"/>
                  </a:cubicBezTo>
                  <a:cubicBezTo>
                    <a:pt x="74605" y="249714"/>
                    <a:pt x="88845" y="265089"/>
                    <a:pt x="106800" y="276439"/>
                  </a:cubicBezTo>
                  <a:cubicBezTo>
                    <a:pt x="124754" y="287790"/>
                    <a:pt x="144257" y="293465"/>
                    <a:pt x="165307" y="293465"/>
                  </a:cubicBezTo>
                  <a:cubicBezTo>
                    <a:pt x="186357" y="293465"/>
                    <a:pt x="205756" y="287790"/>
                    <a:pt x="223505" y="276439"/>
                  </a:cubicBezTo>
                  <a:cubicBezTo>
                    <a:pt x="241253" y="265089"/>
                    <a:pt x="255390" y="249714"/>
                    <a:pt x="265915" y="230314"/>
                  </a:cubicBezTo>
                  <a:cubicBezTo>
                    <a:pt x="276440" y="210915"/>
                    <a:pt x="281702" y="189865"/>
                    <a:pt x="281702" y="167164"/>
                  </a:cubicBezTo>
                  <a:cubicBezTo>
                    <a:pt x="281702" y="144463"/>
                    <a:pt x="276440" y="123515"/>
                    <a:pt x="265915" y="104323"/>
                  </a:cubicBezTo>
                  <a:cubicBezTo>
                    <a:pt x="255390" y="85130"/>
                    <a:pt x="241253" y="69858"/>
                    <a:pt x="223505" y="58507"/>
                  </a:cubicBezTo>
                  <a:cubicBezTo>
                    <a:pt x="205756" y="47157"/>
                    <a:pt x="186357" y="41481"/>
                    <a:pt x="165307" y="41481"/>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0" name="TextBox 99">
              <a:extLst>
                <a:ext uri="{FF2B5EF4-FFF2-40B4-BE49-F238E27FC236}">
                  <a16:creationId xmlns:a16="http://schemas.microsoft.com/office/drawing/2014/main" id="{C0F960C2-D281-4BC9-BACA-B4004C0AB29F}"/>
                </a:ext>
              </a:extLst>
            </p:cNvPr>
            <p:cNvSpPr txBox="1">
              <a:spLocks/>
            </p:cNvSpPr>
            <p:nvPr/>
          </p:nvSpPr>
          <p:spPr>
            <a:xfrm>
              <a:off x="5428671" y="2275917"/>
              <a:ext cx="249506" cy="334947"/>
            </a:xfrm>
            <a:custGeom>
              <a:avLst/>
              <a:gdLst/>
              <a:ahLst/>
              <a:cxnLst/>
              <a:rect l="l" t="t" r="r" b="b"/>
              <a:pathLst>
                <a:path w="249506" h="334947">
                  <a:moveTo>
                    <a:pt x="127539" y="0"/>
                  </a:moveTo>
                  <a:cubicBezTo>
                    <a:pt x="146938" y="0"/>
                    <a:pt x="166544" y="3199"/>
                    <a:pt x="186356" y="9596"/>
                  </a:cubicBezTo>
                  <a:cubicBezTo>
                    <a:pt x="206168" y="15994"/>
                    <a:pt x="224742" y="24765"/>
                    <a:pt x="242077" y="35909"/>
                  </a:cubicBezTo>
                  <a:lnTo>
                    <a:pt x="219789" y="71819"/>
                  </a:lnTo>
                  <a:cubicBezTo>
                    <a:pt x="188007" y="51594"/>
                    <a:pt x="157257" y="41481"/>
                    <a:pt x="127539" y="41481"/>
                  </a:cubicBezTo>
                  <a:cubicBezTo>
                    <a:pt x="108553" y="41481"/>
                    <a:pt x="92868" y="45609"/>
                    <a:pt x="80486" y="53864"/>
                  </a:cubicBezTo>
                  <a:cubicBezTo>
                    <a:pt x="68103" y="62119"/>
                    <a:pt x="61912" y="73676"/>
                    <a:pt x="61912" y="88535"/>
                  </a:cubicBezTo>
                  <a:cubicBezTo>
                    <a:pt x="61912" y="97615"/>
                    <a:pt x="64594" y="105045"/>
                    <a:pt x="69960" y="110823"/>
                  </a:cubicBezTo>
                  <a:cubicBezTo>
                    <a:pt x="75326" y="116602"/>
                    <a:pt x="83375" y="121761"/>
                    <a:pt x="94107" y="126302"/>
                  </a:cubicBezTo>
                  <a:cubicBezTo>
                    <a:pt x="104838" y="130842"/>
                    <a:pt x="121761" y="136827"/>
                    <a:pt x="144875" y="144256"/>
                  </a:cubicBezTo>
                  <a:cubicBezTo>
                    <a:pt x="167576" y="151273"/>
                    <a:pt x="185943" y="158083"/>
                    <a:pt x="199977" y="164687"/>
                  </a:cubicBezTo>
                  <a:cubicBezTo>
                    <a:pt x="214010" y="171291"/>
                    <a:pt x="225774" y="180475"/>
                    <a:pt x="235267" y="192238"/>
                  </a:cubicBezTo>
                  <a:cubicBezTo>
                    <a:pt x="244760" y="204002"/>
                    <a:pt x="249506" y="219377"/>
                    <a:pt x="249506" y="238363"/>
                  </a:cubicBezTo>
                  <a:cubicBezTo>
                    <a:pt x="249506" y="267256"/>
                    <a:pt x="238466" y="290576"/>
                    <a:pt x="216383" y="308324"/>
                  </a:cubicBezTo>
                  <a:cubicBezTo>
                    <a:pt x="194301" y="326073"/>
                    <a:pt x="166338" y="334947"/>
                    <a:pt x="132492" y="334947"/>
                  </a:cubicBezTo>
                  <a:cubicBezTo>
                    <a:pt x="109791" y="334947"/>
                    <a:pt x="86780" y="330819"/>
                    <a:pt x="63460" y="322564"/>
                  </a:cubicBezTo>
                  <a:cubicBezTo>
                    <a:pt x="40139" y="314309"/>
                    <a:pt x="18986" y="302546"/>
                    <a:pt x="0" y="287274"/>
                  </a:cubicBezTo>
                  <a:lnTo>
                    <a:pt x="24145" y="253222"/>
                  </a:lnTo>
                  <a:cubicBezTo>
                    <a:pt x="60880" y="280051"/>
                    <a:pt x="96995" y="293465"/>
                    <a:pt x="132492" y="293465"/>
                  </a:cubicBezTo>
                  <a:cubicBezTo>
                    <a:pt x="153543" y="293465"/>
                    <a:pt x="170568" y="288925"/>
                    <a:pt x="183570" y="279845"/>
                  </a:cubicBezTo>
                  <a:cubicBezTo>
                    <a:pt x="196572" y="270764"/>
                    <a:pt x="203073" y="258588"/>
                    <a:pt x="203073" y="243316"/>
                  </a:cubicBezTo>
                  <a:cubicBezTo>
                    <a:pt x="203073" y="232585"/>
                    <a:pt x="199564" y="223607"/>
                    <a:pt x="192547" y="216384"/>
                  </a:cubicBezTo>
                  <a:cubicBezTo>
                    <a:pt x="185531" y="209161"/>
                    <a:pt x="176760" y="203486"/>
                    <a:pt x="166235" y="199358"/>
                  </a:cubicBezTo>
                  <a:cubicBezTo>
                    <a:pt x="155709" y="195231"/>
                    <a:pt x="141160" y="190484"/>
                    <a:pt x="122586" y="185118"/>
                  </a:cubicBezTo>
                  <a:cubicBezTo>
                    <a:pt x="83375" y="173974"/>
                    <a:pt x="55721" y="161695"/>
                    <a:pt x="39624" y="148280"/>
                  </a:cubicBezTo>
                  <a:cubicBezTo>
                    <a:pt x="23526" y="134866"/>
                    <a:pt x="15478" y="116808"/>
                    <a:pt x="15478" y="94107"/>
                  </a:cubicBezTo>
                  <a:cubicBezTo>
                    <a:pt x="15478" y="65627"/>
                    <a:pt x="26003" y="42823"/>
                    <a:pt x="47053" y="25694"/>
                  </a:cubicBezTo>
                  <a:cubicBezTo>
                    <a:pt x="68103" y="8565"/>
                    <a:pt x="94932" y="0"/>
                    <a:pt x="127539"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sp>
          <p:nvSpPr>
            <p:cNvPr id="101" name="TextBox 100">
              <a:extLst>
                <a:ext uri="{FF2B5EF4-FFF2-40B4-BE49-F238E27FC236}">
                  <a16:creationId xmlns:a16="http://schemas.microsoft.com/office/drawing/2014/main" id="{EAD02CAE-EA62-46F9-AF21-428066FCE7DE}"/>
                </a:ext>
              </a:extLst>
            </p:cNvPr>
            <p:cNvSpPr txBox="1">
              <a:spLocks/>
            </p:cNvSpPr>
            <p:nvPr/>
          </p:nvSpPr>
          <p:spPr>
            <a:xfrm>
              <a:off x="5309703" y="2283347"/>
              <a:ext cx="46435" cy="320087"/>
            </a:xfrm>
            <a:custGeom>
              <a:avLst/>
              <a:gdLst/>
              <a:ahLst/>
              <a:cxnLst/>
              <a:rect l="l" t="t" r="r" b="b"/>
              <a:pathLst>
                <a:path w="46435" h="320087">
                  <a:moveTo>
                    <a:pt x="0" y="0"/>
                  </a:moveTo>
                  <a:lnTo>
                    <a:pt x="46435" y="0"/>
                  </a:lnTo>
                  <a:lnTo>
                    <a:pt x="46435" y="320087"/>
                  </a:lnTo>
                  <a:lnTo>
                    <a:pt x="0" y="320087"/>
                  </a:lnTo>
                  <a:lnTo>
                    <a:pt x="0" y="0"/>
                  </a:ln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49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3600" kern="1200">
                  <a:solidFill>
                    <a:schemeClr val="bg1"/>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3200" kern="1200">
                  <a:solidFill>
                    <a:schemeClr val="bg1"/>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2800" kern="1200">
                  <a:solidFill>
                    <a:schemeClr val="bg1"/>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2800" kern="1200">
                  <a:solidFill>
                    <a:schemeClr val="bg1"/>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endParaRPr lang="en-US" dirty="0"/>
            </a:p>
          </p:txBody>
        </p:sp>
      </p:grpSp>
    </p:spTree>
    <p:extLst>
      <p:ext uri="{BB962C8B-B14F-4D97-AF65-F5344CB8AC3E}">
        <p14:creationId xmlns:p14="http://schemas.microsoft.com/office/powerpoint/2010/main" val="44861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8442F8FF-5DB1-44B3-AF2C-1A531EA36FEA}"/>
              </a:ext>
            </a:extLst>
          </p:cNvPr>
          <p:cNvGrpSpPr/>
          <p:nvPr userDrawn="1"/>
        </p:nvGrpSpPr>
        <p:grpSpPr bwMode="gray">
          <a:xfrm>
            <a:off x="0" y="0"/>
            <a:ext cx="12188826" cy="6858004"/>
            <a:chOff x="0" y="-4"/>
            <a:chExt cx="12188826" cy="6858004"/>
          </a:xfrm>
        </p:grpSpPr>
        <p:grpSp>
          <p:nvGrpSpPr>
            <p:cNvPr id="61" name="Group 60">
              <a:extLst>
                <a:ext uri="{FF2B5EF4-FFF2-40B4-BE49-F238E27FC236}">
                  <a16:creationId xmlns:a16="http://schemas.microsoft.com/office/drawing/2014/main" id="{E2F285D2-B641-461F-87F0-20A9C65B2EF7}"/>
                </a:ext>
              </a:extLst>
            </p:cNvPr>
            <p:cNvGrpSpPr/>
            <p:nvPr/>
          </p:nvGrpSpPr>
          <p:grpSpPr bwMode="gray">
            <a:xfrm>
              <a:off x="609441" y="1600198"/>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62" name="Group 61">
              <a:extLst>
                <a:ext uri="{FF2B5EF4-FFF2-40B4-BE49-F238E27FC236}">
                  <a16:creationId xmlns:a16="http://schemas.microsoft.com/office/drawing/2014/main" id="{C5C1459D-4F6E-4671-8566-3143311EA541}"/>
                </a:ext>
              </a:extLst>
            </p:cNvPr>
            <p:cNvGrpSpPr/>
            <p:nvPr userDrawn="1"/>
          </p:nvGrpSpPr>
          <p:grpSpPr bwMode="gray">
            <a:xfrm>
              <a:off x="0" y="-4"/>
              <a:ext cx="12188826" cy="6858004"/>
              <a:chOff x="0" y="-4"/>
              <a:chExt cx="12188826" cy="6858004"/>
            </a:xfrm>
          </p:grpSpPr>
          <p:grpSp>
            <p:nvGrpSpPr>
              <p:cNvPr id="63" name="Group 62">
                <a:extLst>
                  <a:ext uri="{FF2B5EF4-FFF2-40B4-BE49-F238E27FC236}">
                    <a16:creationId xmlns:a16="http://schemas.microsoft.com/office/drawing/2014/main" id="{015AFD00-19E3-4F92-9570-1F3E8AEC3EC4}"/>
                  </a:ext>
                </a:extLst>
              </p:cNvPr>
              <p:cNvGrpSpPr/>
              <p:nvPr>
                <p:custDataLst>
                  <p:tags r:id="rId1"/>
                </p:custDataLst>
              </p:nvPr>
            </p:nvGrpSpPr>
            <p:grpSpPr bwMode="gray">
              <a:xfrm>
                <a:off x="0" y="-4"/>
                <a:ext cx="12188826" cy="6858004"/>
                <a:chOff x="0" y="1"/>
                <a:chExt cx="12188826" cy="6858004"/>
              </a:xfrm>
            </p:grpSpPr>
            <p:grpSp>
              <p:nvGrpSpPr>
                <p:cNvPr id="65" name="Group 64">
                  <a:extLst>
                    <a:ext uri="{FF2B5EF4-FFF2-40B4-BE49-F238E27FC236}">
                      <a16:creationId xmlns:a16="http://schemas.microsoft.com/office/drawing/2014/main" id="{56B51E9A-9BC0-4A23-95C7-9E14C94FDF8A}"/>
                    </a:ext>
                  </a:extLst>
                </p:cNvPr>
                <p:cNvGrpSpPr/>
                <p:nvPr/>
              </p:nvGrpSpPr>
              <p:grpSpPr bwMode="gray">
                <a:xfrm>
                  <a:off x="609601" y="2684"/>
                  <a:ext cx="10962504" cy="6855315"/>
                  <a:chOff x="0" y="0"/>
                  <a:chExt cx="10962504" cy="6858000"/>
                </a:xfrm>
              </p:grpSpPr>
              <p:cxnSp>
                <p:nvCxnSpPr>
                  <p:cNvPr id="85" name="Straight Connector 84">
                    <a:extLst>
                      <a:ext uri="{FF2B5EF4-FFF2-40B4-BE49-F238E27FC236}">
                        <a16:creationId xmlns:a16="http://schemas.microsoft.com/office/drawing/2014/main" id="{5B6B4CFD-041A-4081-89A4-C2B194E6465E}"/>
                      </a:ext>
                    </a:extLst>
                  </p:cNvPr>
                  <p:cNvCxnSpPr/>
                  <p:nvPr/>
                </p:nvCxnSpPr>
                <p:spPr bwMode="gray">
                  <a:xfrm>
                    <a:off x="0"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Lst>
                  </p:cNvPr>
                  <p:cNvCxnSpPr/>
                  <p:nvPr/>
                </p:nvCxnSpPr>
                <p:spPr bwMode="gray">
                  <a:xfrm>
                    <a:off x="91404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Lst>
                  </p:cNvPr>
                  <p:cNvCxnSpPr/>
                  <p:nvPr/>
                </p:nvCxnSpPr>
                <p:spPr bwMode="gray">
                  <a:xfrm>
                    <a:off x="137106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Lst>
                  </p:cNvPr>
                  <p:cNvCxnSpPr/>
                  <p:nvPr/>
                </p:nvCxnSpPr>
                <p:spPr bwMode="gray">
                  <a:xfrm>
                    <a:off x="182808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Lst>
                  </p:cNvPr>
                  <p:cNvCxnSpPr/>
                  <p:nvPr/>
                </p:nvCxnSpPr>
                <p:spPr bwMode="gray">
                  <a:xfrm>
                    <a:off x="228510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Lst>
                  </p:cNvPr>
                  <p:cNvCxnSpPr/>
                  <p:nvPr/>
                </p:nvCxnSpPr>
                <p:spPr bwMode="gray">
                  <a:xfrm>
                    <a:off x="274212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Lst>
                  </p:cNvPr>
                  <p:cNvCxnSpPr/>
                  <p:nvPr/>
                </p:nvCxnSpPr>
                <p:spPr bwMode="gray">
                  <a:xfrm>
                    <a:off x="319914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Lst>
                  </p:cNvPr>
                  <p:cNvCxnSpPr/>
                  <p:nvPr/>
                </p:nvCxnSpPr>
                <p:spPr bwMode="gray">
                  <a:xfrm>
                    <a:off x="365617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Lst>
                  </p:cNvPr>
                  <p:cNvCxnSpPr/>
                  <p:nvPr/>
                </p:nvCxnSpPr>
                <p:spPr bwMode="gray">
                  <a:xfrm>
                    <a:off x="411319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Lst>
                  </p:cNvPr>
                  <p:cNvCxnSpPr/>
                  <p:nvPr/>
                </p:nvCxnSpPr>
                <p:spPr bwMode="gray">
                  <a:xfrm>
                    <a:off x="457021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Lst>
                  </p:cNvPr>
                  <p:cNvCxnSpPr/>
                  <p:nvPr/>
                </p:nvCxnSpPr>
                <p:spPr bwMode="gray">
                  <a:xfrm>
                    <a:off x="5027235"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Lst>
                  </p:cNvPr>
                  <p:cNvCxnSpPr/>
                  <p:nvPr/>
                </p:nvCxnSpPr>
                <p:spPr bwMode="gray">
                  <a:xfrm>
                    <a:off x="548425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Lst>
                  </p:cNvPr>
                  <p:cNvCxnSpPr/>
                  <p:nvPr/>
                </p:nvCxnSpPr>
                <p:spPr bwMode="gray">
                  <a:xfrm>
                    <a:off x="594127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Lst>
                  </p:cNvPr>
                  <p:cNvCxnSpPr/>
                  <p:nvPr/>
                </p:nvCxnSpPr>
                <p:spPr bwMode="gray">
                  <a:xfrm>
                    <a:off x="6398299"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Lst>
                  </p:cNvPr>
                  <p:cNvCxnSpPr/>
                  <p:nvPr/>
                </p:nvCxnSpPr>
                <p:spPr bwMode="gray">
                  <a:xfrm>
                    <a:off x="685532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Lst>
                  </p:cNvPr>
                  <p:cNvCxnSpPr/>
                  <p:nvPr/>
                </p:nvCxnSpPr>
                <p:spPr bwMode="gray">
                  <a:xfrm>
                    <a:off x="7312342"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Lst>
                  </p:cNvPr>
                  <p:cNvCxnSpPr/>
                  <p:nvPr/>
                </p:nvCxnSpPr>
                <p:spPr bwMode="gray">
                  <a:xfrm>
                    <a:off x="7769363"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Lst>
                  </p:cNvPr>
                  <p:cNvCxnSpPr/>
                  <p:nvPr/>
                </p:nvCxnSpPr>
                <p:spPr bwMode="gray">
                  <a:xfrm>
                    <a:off x="8226384"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Lst>
                  </p:cNvPr>
                  <p:cNvCxnSpPr/>
                  <p:nvPr/>
                </p:nvCxnSpPr>
                <p:spPr bwMode="gray">
                  <a:xfrm>
                    <a:off x="9140427"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Lst>
                  </p:cNvPr>
                  <p:cNvCxnSpPr/>
                  <p:nvPr/>
                </p:nvCxnSpPr>
                <p:spPr bwMode="gray">
                  <a:xfrm>
                    <a:off x="8683406"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Lst>
                  </p:cNvPr>
                  <p:cNvCxnSpPr/>
                  <p:nvPr/>
                </p:nvCxnSpPr>
                <p:spPr bwMode="gray">
                  <a:xfrm>
                    <a:off x="9597448"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Lst>
                  </p:cNvPr>
                  <p:cNvCxnSpPr/>
                  <p:nvPr/>
                </p:nvCxnSpPr>
                <p:spPr bwMode="gray">
                  <a:xfrm>
                    <a:off x="10054470"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Lst>
                  </p:cNvPr>
                  <p:cNvCxnSpPr/>
                  <p:nvPr/>
                </p:nvCxnSpPr>
                <p:spPr bwMode="gray">
                  <a:xfrm>
                    <a:off x="1051149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Lst>
                  </p:cNvPr>
                  <p:cNvCxnSpPr/>
                  <p:nvPr/>
                </p:nvCxnSpPr>
                <p:spPr bwMode="gray">
                  <a:xfrm>
                    <a:off x="457021" y="0"/>
                    <a:ext cx="0" cy="685800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Lst>
                  </p:cNvPr>
                  <p:cNvCxnSpPr/>
                  <p:nvPr/>
                </p:nvCxnSpPr>
                <p:spPr bwMode="gray">
                  <a:xfrm>
                    <a:off x="10962504" y="0"/>
                    <a:ext cx="0" cy="6858000"/>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B645DFBA-090A-4E89-BFE2-570C1D04D7A5}"/>
                    </a:ext>
                  </a:extLst>
                </p:cNvPr>
                <p:cNvGrpSpPr/>
                <p:nvPr/>
              </p:nvGrpSpPr>
              <p:grpSpPr bwMode="gray">
                <a:xfrm>
                  <a:off x="0" y="1"/>
                  <a:ext cx="12188826" cy="6858004"/>
                  <a:chOff x="0" y="1"/>
                  <a:chExt cx="12188826" cy="6858004"/>
                </a:xfrm>
              </p:grpSpPr>
              <p:cxnSp>
                <p:nvCxnSpPr>
                  <p:cNvPr id="67" name="Straight Connector 66">
                    <a:extLst>
                      <a:ext uri="{FF2B5EF4-FFF2-40B4-BE49-F238E27FC236}">
                        <a16:creationId xmlns:a16="http://schemas.microsoft.com/office/drawing/2014/main" id="{E34689D4-9BAE-40BF-B953-E1A0CA4F5C15}"/>
                      </a:ext>
                    </a:extLst>
                  </p:cNvPr>
                  <p:cNvCxnSpPr/>
                  <p:nvPr/>
                </p:nvCxnSpPr>
                <p:spPr bwMode="gray">
                  <a:xfrm rot="5400000">
                    <a:off x="6094413" y="-609441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Lst>
                  </p:cNvPr>
                  <p:cNvCxnSpPr/>
                  <p:nvPr/>
                </p:nvCxnSpPr>
                <p:spPr bwMode="gray">
                  <a:xfrm rot="5400000">
                    <a:off x="6094413" y="-56372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Lst>
                  </p:cNvPr>
                  <p:cNvCxnSpPr/>
                  <p:nvPr/>
                </p:nvCxnSpPr>
                <p:spPr bwMode="gray">
                  <a:xfrm rot="5400000">
                    <a:off x="6094413" y="-5180011"/>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Lst>
                  </p:cNvPr>
                  <p:cNvCxnSpPr/>
                  <p:nvPr/>
                </p:nvCxnSpPr>
                <p:spPr bwMode="gray">
                  <a:xfrm rot="5400000">
                    <a:off x="6094413" y="-31202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Lst>
                  </p:cNvPr>
                  <p:cNvCxnSpPr/>
                  <p:nvPr/>
                </p:nvCxnSpPr>
                <p:spPr bwMode="gray">
                  <a:xfrm rot="5400000">
                    <a:off x="6094413" y="-26630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Lst>
                  </p:cNvPr>
                  <p:cNvCxnSpPr/>
                  <p:nvPr/>
                </p:nvCxnSpPr>
                <p:spPr bwMode="gray">
                  <a:xfrm rot="5400000">
                    <a:off x="6094413" y="-22058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Lst>
                  </p:cNvPr>
                  <p:cNvCxnSpPr/>
                  <p:nvPr/>
                </p:nvCxnSpPr>
                <p:spPr bwMode="gray">
                  <a:xfrm rot="5400000">
                    <a:off x="6094413" y="-1748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Lst>
                  </p:cNvPr>
                  <p:cNvCxnSpPr/>
                  <p:nvPr/>
                </p:nvCxnSpPr>
                <p:spPr bwMode="gray">
                  <a:xfrm rot="5400000">
                    <a:off x="6094413" y="-12914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Lst>
                  </p:cNvPr>
                  <p:cNvCxnSpPr/>
                  <p:nvPr/>
                </p:nvCxnSpPr>
                <p:spPr bwMode="gray">
                  <a:xfrm rot="5400000">
                    <a:off x="6094413" y="-834237"/>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Lst>
                  </p:cNvPr>
                  <p:cNvCxnSpPr>
                    <a:cxnSpLocks/>
                  </p:cNvCxnSpPr>
                  <p:nvPr/>
                </p:nvCxnSpPr>
                <p:spPr bwMode="gray">
                  <a:xfrm flipH="1">
                    <a:off x="1" y="5717376"/>
                    <a:ext cx="12188825" cy="0"/>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Lst>
                  </p:cNvPr>
                  <p:cNvCxnSpPr/>
                  <p:nvPr/>
                </p:nvCxnSpPr>
                <p:spPr bwMode="gray">
                  <a:xfrm rot="5400000">
                    <a:off x="6094413" y="763592"/>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Lst>
                  </p:cNvPr>
                  <p:cNvCxnSpPr/>
                  <p:nvPr/>
                </p:nvCxnSpPr>
                <p:spPr bwMode="gray">
                  <a:xfrm rot="5400000">
                    <a:off x="6094413" y="-5637212"/>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Lst>
                  </p:cNvPr>
                  <p:cNvCxnSpPr/>
                  <p:nvPr/>
                </p:nvCxnSpPr>
                <p:spPr bwMode="gray">
                  <a:xfrm rot="5400000">
                    <a:off x="6094413" y="-49514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Lst>
                  </p:cNvPr>
                  <p:cNvCxnSpPr/>
                  <p:nvPr/>
                </p:nvCxnSpPr>
                <p:spPr bwMode="gray">
                  <a:xfrm rot="5400000">
                    <a:off x="6094413" y="86257"/>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Lst>
                  </p:cNvPr>
                  <p:cNvCxnSpPr/>
                  <p:nvPr/>
                </p:nvCxnSpPr>
                <p:spPr bwMode="gray">
                  <a:xfrm rot="5400000">
                    <a:off x="6094413" y="30638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Lst>
                  </p:cNvPr>
                  <p:cNvCxnSpPr/>
                  <p:nvPr/>
                </p:nvCxnSpPr>
                <p:spPr bwMode="gray">
                  <a:xfrm rot="5400000">
                    <a:off x="6094413" y="-40346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Lst>
                  </p:cNvPr>
                  <p:cNvCxnSpPr/>
                  <p:nvPr/>
                </p:nvCxnSpPr>
                <p:spPr bwMode="gray">
                  <a:xfrm rot="5400000">
                    <a:off x="6094413" y="-3577438"/>
                    <a:ext cx="0" cy="12188826"/>
                  </a:xfrm>
                  <a:prstGeom prst="line">
                    <a:avLst/>
                  </a:prstGeom>
                  <a:ln w="3175">
                    <a:solidFill>
                      <a:schemeClr val="accent1">
                        <a:lumMod val="40000"/>
                        <a:lumOff val="6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Lst>
                  </p:cNvPr>
                  <p:cNvCxnSpPr>
                    <a:cxnSpLocks/>
                  </p:cNvCxnSpPr>
                  <p:nvPr/>
                </p:nvCxnSpPr>
                <p:spPr bwMode="gray">
                  <a:xfrm rot="5400000">
                    <a:off x="6094413" y="-4494211"/>
                    <a:ext cx="0" cy="12188826"/>
                  </a:xfrm>
                  <a:prstGeom prst="line">
                    <a:avLst/>
                  </a:prstGeom>
                  <a:ln w="317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119DAC7-36FB-491E-A6EB-B78E57CAECBF}"/>
                  </a:ext>
                </a:extLst>
              </p:cNvPr>
              <p:cNvSpPr txBox="1"/>
              <p:nvPr userDrawn="1"/>
            </p:nvSpPr>
            <p:spPr bwMode="gray">
              <a:xfrm>
                <a:off x="592866" y="5723466"/>
                <a:ext cx="7329077" cy="474133"/>
              </a:xfrm>
              <a:prstGeom prst="rect">
                <a:avLst/>
              </a:prstGeom>
              <a:noFill/>
            </p:spPr>
            <p:txBody>
              <a:bodyPr wrap="square" lIns="0" tIns="0" rIns="0" bIns="0" rtlCol="0" anchor="b">
                <a:noAutofit/>
              </a:bodyPr>
              <a:lstStyle/>
              <a:p>
                <a:pPr>
                  <a:lnSpc>
                    <a:spcPct val="90000"/>
                  </a:lnSpc>
                </a:pPr>
                <a:r>
                  <a:rPr lang="en-US" sz="700" dirty="0"/>
                  <a:t>Footnote: Lorem ipsum dolor sit amet, consectetur adipiscing elit. Maecenas dui magna, sagittis at feugiat eget, viverra eu libero. Vestibulum a justo mi. Etiam blandit tempus odio. Fusce orci lectus, tincidunt eget hendrerit quis, blandit non</a:t>
                </a:r>
              </a:p>
            </p:txBody>
          </p:sp>
        </p:grpSp>
      </p:grpSp>
    </p:spTree>
    <p:extLst>
      <p:ext uri="{BB962C8B-B14F-4D97-AF65-F5344CB8AC3E}">
        <p14:creationId xmlns:p14="http://schemas.microsoft.com/office/powerpoint/2010/main" val="396098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B535B2D-9361-4E88-8BBD-C6E1EB066B37}"/>
              </a:ext>
            </a:extLst>
          </p:cNvPr>
          <p:cNvSpPr/>
          <p:nvPr userDrawn="1"/>
        </p:nvSpPr>
        <p:spPr>
          <a:xfrm>
            <a:off x="0" y="0"/>
            <a:ext cx="12188825" cy="6858000"/>
          </a:xfrm>
          <a:prstGeom prst="rect">
            <a:avLst/>
          </a:prstGeom>
          <a:solidFill>
            <a:srgbClr val="F8981D"/>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bg1"/>
                </a:solidFill>
              </a:rPr>
              <a:t>DO NOT USE </a:t>
            </a:r>
          </a:p>
          <a:p>
            <a:pPr algn="ctr">
              <a:lnSpc>
                <a:spcPct val="90000"/>
              </a:lnSpc>
            </a:pPr>
            <a:endParaRPr lang="en-US" sz="5400" spc="300" dirty="0">
              <a:solidFill>
                <a:schemeClr val="bg1"/>
              </a:solidFill>
            </a:endParaRPr>
          </a:p>
          <a:p>
            <a:pPr algn="ctr">
              <a:lnSpc>
                <a:spcPct val="90000"/>
              </a:lnSpc>
            </a:pPr>
            <a:r>
              <a:rPr lang="en-US" sz="5400" spc="300" dirty="0">
                <a:solidFill>
                  <a:schemeClr val="bg1"/>
                </a:solidFill>
              </a:rPr>
              <a:t>ALL LAYOUTS PAST THIS ARE NOT PART OF THIS TEMPLATE</a:t>
            </a:r>
          </a:p>
        </p:txBody>
      </p:sp>
    </p:spTree>
    <p:extLst>
      <p:ext uri="{BB962C8B-B14F-4D97-AF65-F5344CB8AC3E}">
        <p14:creationId xmlns:p14="http://schemas.microsoft.com/office/powerpoint/2010/main" val="136293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8_Section Header with Photo">
    <p:bg>
      <p:bgPr>
        <a:solidFill>
          <a:schemeClr val="bg1"/>
        </a:solidFill>
        <a:effectLst/>
      </p:bgPr>
    </p:bg>
    <p:spTree>
      <p:nvGrpSpPr>
        <p:cNvPr id="1" name=""/>
        <p:cNvGrpSpPr/>
        <p:nvPr/>
      </p:nvGrpSpPr>
      <p:grpSpPr>
        <a:xfrm>
          <a:off x="0" y="0"/>
          <a:ext cx="0" cy="0"/>
          <a:chOff x="0" y="0"/>
          <a:chExt cx="0" cy="0"/>
        </a:xfrm>
      </p:grpSpPr>
      <p:pic>
        <p:nvPicPr>
          <p:cNvPr id="30" name="Picture 29" descr="Image within a parallelogram that speaks to sustainability; image is of a school of fish in the ocean.">
            <a:extLst>
              <a:ext uri="{FF2B5EF4-FFF2-40B4-BE49-F238E27FC236}">
                <a16:creationId xmlns:a16="http://schemas.microsoft.com/office/drawing/2014/main" id="{18A5E8D0-8A67-4648-8412-1CAD64144E7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985765" y="1"/>
            <a:ext cx="8203060" cy="6857999"/>
          </a:xfrm>
          <a:prstGeom prst="rect">
            <a:avLst/>
          </a:prstGeom>
        </p:spPr>
      </p:pic>
      <p:grpSp>
        <p:nvGrpSpPr>
          <p:cNvPr id="20" name="Photo parallelogram">
            <a:extLst>
              <a:ext uri="{FF2B5EF4-FFF2-40B4-BE49-F238E27FC236}">
                <a16:creationId xmlns:a16="http://schemas.microsoft.com/office/drawing/2014/main" id="{E824C545-4B27-8643-BFAF-E0EB5F397B21}"/>
              </a:ext>
            </a:extLst>
          </p:cNvPr>
          <p:cNvGrpSpPr/>
          <p:nvPr userDrawn="1"/>
        </p:nvGrpSpPr>
        <p:grpSpPr>
          <a:xfrm>
            <a:off x="-1" y="-1147317"/>
            <a:ext cx="13073278" cy="9169882"/>
            <a:chOff x="-1" y="-1147317"/>
            <a:chExt cx="13073278" cy="9169882"/>
          </a:xfrm>
        </p:grpSpPr>
        <p:sp>
          <p:nvSpPr>
            <p:cNvPr id="21" name="Freeform: Shape 28">
              <a:extLst>
                <a:ext uri="{FF2B5EF4-FFF2-40B4-BE49-F238E27FC236}">
                  <a16:creationId xmlns:a16="http://schemas.microsoft.com/office/drawing/2014/main" id="{70DB9740-AE45-BB48-9C2E-05652BE72376}"/>
                </a:ext>
                <a:ext uri="{C183D7F6-B498-43B3-948B-1728B52AA6E4}">
                  <adec:decorative xmlns:adec="http://schemas.microsoft.com/office/drawing/2017/decorative" val="1"/>
                </a:ext>
              </a:extLst>
            </p:cNvPr>
            <p:cNvSpPr/>
            <p:nvPr userDrawn="1"/>
          </p:nvSpPr>
          <p:spPr>
            <a:xfrm rot="2700000">
              <a:off x="9046350"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2" name="Isosceles Triangle 1">
              <a:extLst>
                <a:ext uri="{FF2B5EF4-FFF2-40B4-BE49-F238E27FC236}">
                  <a16:creationId xmlns:a16="http://schemas.microsoft.com/office/drawing/2014/main" id="{42FD0D12-FAF4-8B48-82C0-E268E8F67A48}"/>
                </a:ext>
                <a:ext uri="{C183D7F6-B498-43B3-948B-1728B52AA6E4}">
                  <adec:decorative xmlns:adec="http://schemas.microsoft.com/office/drawing/2017/decorative" val="1"/>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3" name="Freeform: Shape 27">
              <a:extLst>
                <a:ext uri="{FF2B5EF4-FFF2-40B4-BE49-F238E27FC236}">
                  <a16:creationId xmlns:a16="http://schemas.microsoft.com/office/drawing/2014/main" id="{087E96CC-AEF4-814C-A476-35B6121A9FD0}"/>
                </a:ext>
                <a:ext uri="{C183D7F6-B498-43B3-948B-1728B52AA6E4}">
                  <adec:decorative xmlns:adec="http://schemas.microsoft.com/office/drawing/2017/decorative" val="1"/>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24" name="Mask">
              <a:extLst>
                <a:ext uri="{FF2B5EF4-FFF2-40B4-BE49-F238E27FC236}">
                  <a16:creationId xmlns:a16="http://schemas.microsoft.com/office/drawing/2014/main" id="{D7FD1D2C-1AC1-2446-A153-063FE3A70C61}"/>
                </a:ext>
              </a:extLst>
            </p:cNvPr>
            <p:cNvSpPr/>
            <p:nvPr userDrawn="1"/>
          </p:nvSpPr>
          <p:spPr>
            <a:xfrm flipV="1">
              <a:off x="0" y="-1147317"/>
              <a:ext cx="13073277" cy="9169882"/>
            </a:xfrm>
            <a:custGeom>
              <a:avLst/>
              <a:gdLst>
                <a:gd name="connsiteX0" fmla="*/ 0 w 13073277"/>
                <a:gd name="connsiteY0" fmla="*/ 9169882 h 9169882"/>
                <a:gd name="connsiteX1" fmla="*/ 12404785 w 13073277"/>
                <a:gd name="connsiteY1" fmla="*/ 9169882 h 9169882"/>
                <a:gd name="connsiteX2" fmla="*/ 12404785 w 13073277"/>
                <a:gd name="connsiteY2" fmla="*/ 9169882 h 9169882"/>
                <a:gd name="connsiteX3" fmla="*/ 13073277 w 13073277"/>
                <a:gd name="connsiteY3" fmla="*/ 9169882 h 9169882"/>
                <a:gd name="connsiteX4" fmla="*/ 13073277 w 13073277"/>
                <a:gd name="connsiteY4" fmla="*/ 0 h 9169882"/>
                <a:gd name="connsiteX5" fmla="*/ 12188824 w 13073277"/>
                <a:gd name="connsiteY5" fmla="*/ 0 h 9169882"/>
                <a:gd name="connsiteX6" fmla="*/ 12188824 w 13073277"/>
                <a:gd name="connsiteY6" fmla="*/ 8625 h 9169882"/>
                <a:gd name="connsiteX7" fmla="*/ 0 w 13073277"/>
                <a:gd name="connsiteY7" fmla="*/ 8625 h 9169882"/>
                <a:gd name="connsiteX8" fmla="*/ 0 w 13073277"/>
                <a:gd name="connsiteY8" fmla="*/ 1164565 h 9169882"/>
                <a:gd name="connsiteX9" fmla="*/ 12188824 w 13073277"/>
                <a:gd name="connsiteY9" fmla="*/ 1164565 h 9169882"/>
                <a:gd name="connsiteX10" fmla="*/ 12188824 w 13073277"/>
                <a:gd name="connsiteY10" fmla="*/ 8013942 h 9169882"/>
                <a:gd name="connsiteX11" fmla="*/ 0 w 13073277"/>
                <a:gd name="connsiteY11" fmla="*/ 8013942 h 916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3277" h="9169882">
                  <a:moveTo>
                    <a:pt x="0" y="9169882"/>
                  </a:moveTo>
                  <a:lnTo>
                    <a:pt x="12404785" y="9169882"/>
                  </a:lnTo>
                  <a:lnTo>
                    <a:pt x="12404785" y="9169882"/>
                  </a:lnTo>
                  <a:lnTo>
                    <a:pt x="13073277" y="9169882"/>
                  </a:lnTo>
                  <a:lnTo>
                    <a:pt x="13073277" y="0"/>
                  </a:lnTo>
                  <a:lnTo>
                    <a:pt x="12188824" y="0"/>
                  </a:lnTo>
                  <a:lnTo>
                    <a:pt x="12188824" y="8625"/>
                  </a:lnTo>
                  <a:lnTo>
                    <a:pt x="0" y="8625"/>
                  </a:lnTo>
                  <a:lnTo>
                    <a:pt x="0" y="1164565"/>
                  </a:lnTo>
                  <a:lnTo>
                    <a:pt x="12188824" y="1164565"/>
                  </a:lnTo>
                  <a:lnTo>
                    <a:pt x="12188824" y="8013942"/>
                  </a:lnTo>
                  <a:lnTo>
                    <a:pt x="0" y="8013942"/>
                  </a:lnTo>
                  <a:close/>
                </a:path>
              </a:pathLst>
            </a:custGeom>
            <a:solidFill>
              <a:srgbClr val="ECECEC"/>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5</a:t>
            </a:r>
            <a:br>
              <a:rPr lang="en-US" dirty="0"/>
            </a:br>
            <a:r>
              <a:rPr lang="en-US" dirty="0"/>
              <a:t>with photo</a:t>
            </a:r>
          </a:p>
        </p:txBody>
      </p:sp>
      <p:sp>
        <p:nvSpPr>
          <p:cNvPr id="18" name="Subtitle">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Underwater view of a school of fish = sustainability. Replace text with optional subhead or delete.</a:t>
            </a:r>
          </a:p>
        </p:txBody>
      </p:sp>
      <p:pic>
        <p:nvPicPr>
          <p:cNvPr id="15" name="Graphic 14">
            <a:extLst>
              <a:ext uri="{FF2B5EF4-FFF2-40B4-BE49-F238E27FC236}">
                <a16:creationId xmlns:a16="http://schemas.microsoft.com/office/drawing/2014/main" id="{B03D0671-4AAD-BE48-8940-48D65B6549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6" name="Copyright" descr="Confidential copyright VMware, Inc. 2021">
            <a:extLst>
              <a:ext uri="{FF2B5EF4-FFF2-40B4-BE49-F238E27FC236}">
                <a16:creationId xmlns:a16="http://schemas.microsoft.com/office/drawing/2014/main" id="{163884E4-824D-3146-B61D-4821119E7501}"/>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©2021 VMware, Inc.</a:t>
            </a:r>
          </a:p>
        </p:txBody>
      </p:sp>
      <p:sp>
        <p:nvSpPr>
          <p:cNvPr id="13" name="Copyright" descr="Confidential copyright VMware, Inc. 2021">
            <a:extLst>
              <a:ext uri="{FF2B5EF4-FFF2-40B4-BE49-F238E27FC236}">
                <a16:creationId xmlns:a16="http://schemas.microsoft.com/office/drawing/2014/main" id="{53CD2EC4-3396-8A42-8A8A-B61038636006}"/>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57573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7268540" cy="1229360"/>
          </a:xfrm>
        </p:spPr>
        <p:txBody>
          <a:bodyPr wrap="square" anchor="b"/>
          <a:lstStyle>
            <a:lvl1pPr algn="l">
              <a:defRPr sz="3600" b="0" cap="none" baseline="0">
                <a:solidFill>
                  <a:schemeClr val="accent2"/>
                </a:solidFill>
              </a:defRPr>
            </a:lvl1pPr>
          </a:lstStyle>
          <a:p>
            <a:r>
              <a:rPr lang="en-US" dirty="0"/>
              <a:t>Title Text Slide with Leaf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 Lorem ipsum sed dolor</a:t>
            </a:r>
          </a:p>
          <a:p>
            <a:r>
              <a:rPr lang="en-US" dirty="0"/>
              <a:t>• </a:t>
            </a:r>
            <a:r>
              <a:rPr lang="en-US" dirty="0" err="1"/>
              <a:t>Consecteteur</a:t>
            </a:r>
            <a:r>
              <a:rPr lang="en-US" dirty="0"/>
              <a:t> dolor sed </a:t>
            </a:r>
            <a:r>
              <a:rPr lang="en-US" dirty="0" err="1"/>
              <a:t>ip</a:t>
            </a:r>
            <a:endParaRPr lang="en-US" dirty="0"/>
          </a:p>
          <a:p>
            <a:r>
              <a:rPr lang="en-US" dirty="0"/>
              <a:t>• Amis et ipsum dolor sed</a:t>
            </a:r>
          </a:p>
          <a:p>
            <a:r>
              <a:rPr lang="en-US" dirty="0"/>
              <a:t>• Lorem ipsum sed dolor</a:t>
            </a:r>
          </a:p>
        </p:txBody>
      </p:sp>
      <p:grpSp>
        <p:nvGrpSpPr>
          <p:cNvPr id="3" name="Illustration">
            <a:extLst>
              <a:ext uri="{FF2B5EF4-FFF2-40B4-BE49-F238E27FC236}">
                <a16:creationId xmlns:a16="http://schemas.microsoft.com/office/drawing/2014/main" id="{907DDB93-4013-3247-A120-8096E394A2A1}"/>
              </a:ext>
              <a:ext uri="{C183D7F6-B498-43B3-948B-1728B52AA6E4}">
                <adec:decorative xmlns:adec="http://schemas.microsoft.com/office/drawing/2017/decorative" val="1"/>
              </a:ext>
            </a:extLst>
          </p:cNvPr>
          <p:cNvGrpSpPr/>
          <p:nvPr userDrawn="1"/>
        </p:nvGrpSpPr>
        <p:grpSpPr>
          <a:xfrm>
            <a:off x="6087291" y="2647621"/>
            <a:ext cx="10235771" cy="2938624"/>
            <a:chOff x="6087291" y="2647621"/>
            <a:chExt cx="10235771" cy="293862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11119" y="-1376207"/>
              <a:ext cx="2188116" cy="1023577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4">
                    <a:alpha val="0"/>
                  </a:schemeClr>
                </a:gs>
                <a:gs pos="57000">
                  <a:schemeClr val="accent4">
                    <a:alpha val="70000"/>
                  </a:schemeClr>
                </a:gs>
                <a:gs pos="79000">
                  <a:schemeClr val="accent4">
                    <a:lumMod val="100000"/>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41677" y="2717800"/>
              <a:ext cx="1010391" cy="472650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14" name="Picture 13" descr="Icon&#10;&#10;">
              <a:extLst>
                <a:ext uri="{FF2B5EF4-FFF2-40B4-BE49-F238E27FC236}">
                  <a16:creationId xmlns:a16="http://schemas.microsoft.com/office/drawing/2014/main" id="{1AAC8A24-A4AF-7D42-A039-906FAF1C606E}"/>
                </a:ext>
              </a:extLst>
            </p:cNvPr>
            <p:cNvPicPr>
              <a:picLocks noChangeAspect="1"/>
            </p:cNvPicPr>
            <p:nvPr userDrawn="1"/>
          </p:nvPicPr>
          <p:blipFill>
            <a:blip r:embed="rId2"/>
            <a:stretch>
              <a:fillRect/>
            </a:stretch>
          </p:blipFill>
          <p:spPr>
            <a:xfrm>
              <a:off x="8208395" y="3141842"/>
              <a:ext cx="2119104" cy="2079370"/>
            </a:xfrm>
            <a:prstGeom prst="rect">
              <a:avLst/>
            </a:prstGeom>
          </p:spPr>
        </p:pic>
      </p:grpSp>
      <p:sp>
        <p:nvSpPr>
          <p:cNvPr id="10" name="page number">
            <a:extLst>
              <a:ext uri="{FF2B5EF4-FFF2-40B4-BE49-F238E27FC236}">
                <a16:creationId xmlns:a16="http://schemas.microsoft.com/office/drawing/2014/main" id="{5ECA43E8-B315-1E42-9C9D-CACFC17C84E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501966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Indigo Digital Workspace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 Lorem ipsum sed dolor</a:t>
            </a:r>
          </a:p>
          <a:p>
            <a:r>
              <a:rPr lang="en-US" dirty="0"/>
              <a:t>• </a:t>
            </a:r>
            <a:r>
              <a:rPr lang="en-US" dirty="0" err="1"/>
              <a:t>Consecteteur</a:t>
            </a:r>
            <a:r>
              <a:rPr lang="en-US" dirty="0"/>
              <a:t> dolor sed </a:t>
            </a:r>
            <a:r>
              <a:rPr lang="en-US" dirty="0" err="1"/>
              <a:t>ip</a:t>
            </a:r>
            <a:endParaRPr lang="en-US" dirty="0"/>
          </a:p>
          <a:p>
            <a:r>
              <a:rPr lang="en-US" dirty="0"/>
              <a:t>• Amis et ipsum dolor sed</a:t>
            </a:r>
          </a:p>
          <a:p>
            <a:r>
              <a:rPr lang="en-US" dirty="0"/>
              <a:t>• Lorem ipsum sed dolor</a:t>
            </a:r>
          </a:p>
        </p:txBody>
      </p:sp>
      <p:grpSp>
        <p:nvGrpSpPr>
          <p:cNvPr id="2" name="Group 1">
            <a:extLst>
              <a:ext uri="{FF2B5EF4-FFF2-40B4-BE49-F238E27FC236}">
                <a16:creationId xmlns:a16="http://schemas.microsoft.com/office/drawing/2014/main" id="{2BC3991C-DFD0-D943-BE34-F7CC89611C0E}"/>
              </a:ext>
              <a:ext uri="{C183D7F6-B498-43B3-948B-1728B52AA6E4}">
                <adec:decorative xmlns:adec="http://schemas.microsoft.com/office/drawing/2017/decorative" val="1"/>
              </a:ext>
            </a:extLst>
          </p:cNvPr>
          <p:cNvGrpSpPr/>
          <p:nvPr userDrawn="1"/>
        </p:nvGrpSpPr>
        <p:grpSpPr>
          <a:xfrm>
            <a:off x="5562599" y="2760783"/>
            <a:ext cx="10787743" cy="3097091"/>
            <a:chOff x="5562599" y="2760783"/>
            <a:chExt cx="10787743" cy="3097091"/>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803415" y="-1480033"/>
              <a:ext cx="2306112" cy="10787743"/>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7000">
                  <a:schemeClr val="accent2">
                    <a:alpha val="0"/>
                  </a:schemeClr>
                </a:gs>
                <a:gs pos="52000">
                  <a:schemeClr val="accent2">
                    <a:alpha val="70000"/>
                  </a:schemeClr>
                </a:gs>
                <a:gs pos="78000">
                  <a:schemeClr val="accent2">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94940" y="2834745"/>
              <a:ext cx="1064877" cy="498138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6" name="Picture 5" descr="Icon&#10;&#10;">
              <a:extLst>
                <a:ext uri="{FF2B5EF4-FFF2-40B4-BE49-F238E27FC236}">
                  <a16:creationId xmlns:a16="http://schemas.microsoft.com/office/drawing/2014/main" id="{31C44375-7B71-414E-A0D4-349DC3084C0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860491" y="3247151"/>
              <a:ext cx="2938410" cy="2327324"/>
            </a:xfrm>
            <a:prstGeom prst="rect">
              <a:avLst/>
            </a:prstGeom>
          </p:spPr>
        </p:pic>
      </p:grpSp>
      <p:sp>
        <p:nvSpPr>
          <p:cNvPr id="10" name="page number">
            <a:extLst>
              <a:ext uri="{FF2B5EF4-FFF2-40B4-BE49-F238E27FC236}">
                <a16:creationId xmlns:a16="http://schemas.microsoft.com/office/drawing/2014/main" id="{EC69C965-E530-9D46-A1DF-AE6806FABA5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847721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3" y="633994"/>
            <a:ext cx="6427626" cy="1229360"/>
          </a:xfrm>
        </p:spPr>
        <p:txBody>
          <a:bodyPr wrap="square" anchor="b"/>
          <a:lstStyle>
            <a:lvl1pPr algn="l">
              <a:defRPr sz="3600" b="0" cap="none" baseline="0">
                <a:solidFill>
                  <a:schemeClr val="accent2"/>
                </a:solidFill>
              </a:defRPr>
            </a:lvl1pPr>
          </a:lstStyle>
          <a:p>
            <a:r>
              <a:rPr lang="en-US" dirty="0"/>
              <a:t>Title Text Slide with Aqua Multi-Cloud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 Lorem ipsum sed dolor</a:t>
            </a:r>
          </a:p>
          <a:p>
            <a:r>
              <a:rPr lang="en-US" dirty="0"/>
              <a:t>• </a:t>
            </a:r>
            <a:r>
              <a:rPr lang="en-US" dirty="0" err="1"/>
              <a:t>Consecteteur</a:t>
            </a:r>
            <a:r>
              <a:rPr lang="en-US" dirty="0"/>
              <a:t> dolor sed </a:t>
            </a:r>
            <a:r>
              <a:rPr lang="en-US" dirty="0" err="1"/>
              <a:t>ip</a:t>
            </a:r>
            <a:endParaRPr lang="en-US" dirty="0"/>
          </a:p>
          <a:p>
            <a:r>
              <a:rPr lang="en-US" dirty="0"/>
              <a:t>• Amis et ipsum dolor sed</a:t>
            </a:r>
          </a:p>
          <a:p>
            <a:r>
              <a:rPr lang="en-US" dirty="0"/>
              <a:t>• Lorem ipsum sed dolor</a:t>
            </a:r>
          </a:p>
        </p:txBody>
      </p:sp>
      <p:grpSp>
        <p:nvGrpSpPr>
          <p:cNvPr id="3" name="Group 2">
            <a:extLst>
              <a:ext uri="{FF2B5EF4-FFF2-40B4-BE49-F238E27FC236}">
                <a16:creationId xmlns:a16="http://schemas.microsoft.com/office/drawing/2014/main" id="{63FEA7A4-FB23-E540-B702-8C1C1BB2E1C6}"/>
              </a:ext>
              <a:ext uri="{C183D7F6-B498-43B3-948B-1728B52AA6E4}">
                <adec:decorative xmlns:adec="http://schemas.microsoft.com/office/drawing/2017/decorative" val="1"/>
              </a:ext>
            </a:extLst>
          </p:cNvPr>
          <p:cNvGrpSpPr/>
          <p:nvPr userDrawn="1"/>
        </p:nvGrpSpPr>
        <p:grpSpPr>
          <a:xfrm>
            <a:off x="6044827" y="2686050"/>
            <a:ext cx="10384504" cy="2981325"/>
            <a:chOff x="6044827" y="2686050"/>
            <a:chExt cx="10384504" cy="298132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10127123" y="-1396246"/>
              <a:ext cx="2219911" cy="10384504"/>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3">
                    <a:alpha val="0"/>
                  </a:schemeClr>
                </a:gs>
                <a:gs pos="55000">
                  <a:schemeClr val="accent3">
                    <a:alpha val="70000"/>
                  </a:schemeClr>
                </a:gs>
                <a:gs pos="79000">
                  <a:schemeClr val="accent3">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274110" y="2757249"/>
              <a:ext cx="1025073" cy="4795180"/>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29" name="Picture 28" descr="Icon&#10;&#10;">
              <a:extLst>
                <a:ext uri="{FF2B5EF4-FFF2-40B4-BE49-F238E27FC236}">
                  <a16:creationId xmlns:a16="http://schemas.microsoft.com/office/drawing/2014/main" id="{00FBF9A9-0DCA-4B47-9F95-7C285BFC9B9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656837" y="3103715"/>
              <a:ext cx="3270401" cy="2162469"/>
            </a:xfrm>
            <a:prstGeom prst="rect">
              <a:avLst/>
            </a:prstGeom>
          </p:spPr>
        </p:pic>
      </p:grpSp>
      <p:sp>
        <p:nvSpPr>
          <p:cNvPr id="10" name="page number">
            <a:extLst>
              <a:ext uri="{FF2B5EF4-FFF2-40B4-BE49-F238E27FC236}">
                <a16:creationId xmlns:a16="http://schemas.microsoft.com/office/drawing/2014/main" id="{E186AE1D-141B-2044-9921-1CBA3634084C}"/>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33496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7321704" cy="1229360"/>
          </a:xfrm>
        </p:spPr>
        <p:txBody>
          <a:bodyPr wrap="square" anchor="b"/>
          <a:lstStyle>
            <a:lvl1pPr algn="l">
              <a:defRPr sz="3600" b="0" cap="none" baseline="0">
                <a:solidFill>
                  <a:schemeClr val="accent2"/>
                </a:solidFill>
              </a:defRPr>
            </a:lvl1pPr>
          </a:lstStyle>
          <a:p>
            <a:r>
              <a:rPr lang="en-US" dirty="0"/>
              <a:t>Title Text Slide with Ocean Color Virtual Cloud Network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 Lorem ipsum sed dolor</a:t>
            </a:r>
          </a:p>
          <a:p>
            <a:r>
              <a:rPr lang="en-US" dirty="0"/>
              <a:t>• </a:t>
            </a:r>
            <a:r>
              <a:rPr lang="en-US" dirty="0" err="1"/>
              <a:t>Consecteteur</a:t>
            </a:r>
            <a:r>
              <a:rPr lang="en-US" dirty="0"/>
              <a:t> dolor sed </a:t>
            </a:r>
            <a:r>
              <a:rPr lang="en-US" dirty="0" err="1"/>
              <a:t>ip</a:t>
            </a:r>
            <a:endParaRPr lang="en-US" dirty="0"/>
          </a:p>
          <a:p>
            <a:r>
              <a:rPr lang="en-US" dirty="0"/>
              <a:t>• Amis et ipsum dolor sed</a:t>
            </a:r>
          </a:p>
          <a:p>
            <a:r>
              <a:rPr lang="en-US" dirty="0"/>
              <a:t>• Lorem ipsum sed dolor</a:t>
            </a:r>
          </a:p>
        </p:txBody>
      </p:sp>
      <p:grpSp>
        <p:nvGrpSpPr>
          <p:cNvPr id="3" name="Group 2">
            <a:extLst>
              <a:ext uri="{FF2B5EF4-FFF2-40B4-BE49-F238E27FC236}">
                <a16:creationId xmlns:a16="http://schemas.microsoft.com/office/drawing/2014/main" id="{65B8F874-D193-EE48-B5D2-527C9F2D59CD}"/>
              </a:ext>
              <a:ext uri="{C183D7F6-B498-43B3-948B-1728B52AA6E4}">
                <adec:decorative xmlns:adec="http://schemas.microsoft.com/office/drawing/2017/decorative" val="1"/>
              </a:ext>
            </a:extLst>
          </p:cNvPr>
          <p:cNvGrpSpPr/>
          <p:nvPr userDrawn="1"/>
        </p:nvGrpSpPr>
        <p:grpSpPr>
          <a:xfrm>
            <a:off x="5847907" y="2805835"/>
            <a:ext cx="10395056" cy="2984355"/>
            <a:chOff x="5847907" y="2763303"/>
            <a:chExt cx="10395056" cy="2984355"/>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934351" y="-1323141"/>
              <a:ext cx="2222167" cy="10395056"/>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33000">
                  <a:schemeClr val="accent1">
                    <a:alpha val="0"/>
                  </a:schemeClr>
                </a:gs>
                <a:gs pos="56000">
                  <a:schemeClr val="accent1">
                    <a:alpha val="70000"/>
                  </a:schemeClr>
                </a:gs>
                <a:gs pos="78000">
                  <a:schemeClr val="accent1">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1082502" y="2834575"/>
              <a:ext cx="1026114" cy="4800052"/>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a:extLst>
                <a:ext uri="{FF2B5EF4-FFF2-40B4-BE49-F238E27FC236}">
                  <a16:creationId xmlns:a16="http://schemas.microsoft.com/office/drawing/2014/main" id="{0BB8F28C-903D-A34B-B23A-0C6DD9A01B0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46785" y="2934586"/>
              <a:ext cx="2146119" cy="2096784"/>
            </a:xfrm>
            <a:prstGeom prst="rect">
              <a:avLst/>
            </a:prstGeom>
          </p:spPr>
        </p:pic>
      </p:grpSp>
      <p:sp>
        <p:nvSpPr>
          <p:cNvPr id="10" name="page number">
            <a:extLst>
              <a:ext uri="{FF2B5EF4-FFF2-40B4-BE49-F238E27FC236}">
                <a16:creationId xmlns:a16="http://schemas.microsoft.com/office/drawing/2014/main" id="{6C83A762-8032-D146-92FB-F5E59AD2A59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3265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_Section Header with Photo – White">
    <p:bg>
      <p:bgPr>
        <a:solidFill>
          <a:schemeClr val="bg1"/>
        </a:solidFill>
        <a:effectLst/>
      </p:bgPr>
    </p:bg>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465064DB-79E1-A641-9982-84900283437A}"/>
              </a:ext>
            </a:extLst>
          </p:cNvPr>
          <p:cNvSpPr>
            <a:spLocks noGrp="1"/>
          </p:cNvSpPr>
          <p:nvPr>
            <p:ph type="title" hasCustomPrompt="1"/>
          </p:nvPr>
        </p:nvSpPr>
        <p:spPr>
          <a:xfrm>
            <a:off x="557022" y="633994"/>
            <a:ext cx="6758177" cy="1229360"/>
          </a:xfrm>
        </p:spPr>
        <p:txBody>
          <a:bodyPr wrap="square" anchor="b"/>
          <a:lstStyle>
            <a:lvl1pPr algn="l">
              <a:defRPr sz="3600" b="0" cap="none" baseline="0">
                <a:solidFill>
                  <a:schemeClr val="accent2"/>
                </a:solidFill>
              </a:defRPr>
            </a:lvl1pPr>
          </a:lstStyle>
          <a:p>
            <a:r>
              <a:rPr lang="en-US" dirty="0"/>
              <a:t>Title Text Slide with Plum Color Intrinsic Security Illustration</a:t>
            </a:r>
          </a:p>
        </p:txBody>
      </p:sp>
      <p:sp>
        <p:nvSpPr>
          <p:cNvPr id="32" name="Subtitle 2">
            <a:extLst>
              <a:ext uri="{FF2B5EF4-FFF2-40B4-BE49-F238E27FC236}">
                <a16:creationId xmlns:a16="http://schemas.microsoft.com/office/drawing/2014/main" id="{86E664DE-55F4-0A4D-8BCE-06F2C2ECF7E6}"/>
              </a:ext>
            </a:extLst>
          </p:cNvPr>
          <p:cNvSpPr>
            <a:spLocks noGrp="1"/>
          </p:cNvSpPr>
          <p:nvPr>
            <p:ph type="subTitle" idx="10" hasCustomPrompt="1"/>
          </p:nvPr>
        </p:nvSpPr>
        <p:spPr>
          <a:xfrm>
            <a:off x="570881" y="19629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 lorem ipsum sed dolor</a:t>
            </a:r>
          </a:p>
          <a:p>
            <a:r>
              <a:rPr lang="en-US" dirty="0"/>
              <a:t>• Lorem ipsum sed dolor</a:t>
            </a:r>
          </a:p>
          <a:p>
            <a:r>
              <a:rPr lang="en-US" dirty="0"/>
              <a:t>• </a:t>
            </a:r>
            <a:r>
              <a:rPr lang="en-US" dirty="0" err="1"/>
              <a:t>Consecteteur</a:t>
            </a:r>
            <a:r>
              <a:rPr lang="en-US" dirty="0"/>
              <a:t> dolor sed </a:t>
            </a:r>
            <a:r>
              <a:rPr lang="en-US" dirty="0" err="1"/>
              <a:t>ip</a:t>
            </a:r>
            <a:endParaRPr lang="en-US" dirty="0"/>
          </a:p>
          <a:p>
            <a:r>
              <a:rPr lang="en-US" dirty="0"/>
              <a:t>• Amis et ipsum dolor sed</a:t>
            </a:r>
          </a:p>
          <a:p>
            <a:r>
              <a:rPr lang="en-US" dirty="0"/>
              <a:t>• Lorem ipsum sed dolor</a:t>
            </a:r>
          </a:p>
        </p:txBody>
      </p:sp>
      <p:grpSp>
        <p:nvGrpSpPr>
          <p:cNvPr id="3" name="Group 2">
            <a:extLst>
              <a:ext uri="{FF2B5EF4-FFF2-40B4-BE49-F238E27FC236}">
                <a16:creationId xmlns:a16="http://schemas.microsoft.com/office/drawing/2014/main" id="{6939AD08-B308-7E43-AB28-1AD4B8957C6B}"/>
              </a:ext>
              <a:ext uri="{C183D7F6-B498-43B3-948B-1728B52AA6E4}">
                <adec:decorative xmlns:adec="http://schemas.microsoft.com/office/drawing/2017/decorative" val="1"/>
              </a:ext>
            </a:extLst>
          </p:cNvPr>
          <p:cNvGrpSpPr/>
          <p:nvPr userDrawn="1"/>
        </p:nvGrpSpPr>
        <p:grpSpPr>
          <a:xfrm>
            <a:off x="6156252" y="2771663"/>
            <a:ext cx="10097344" cy="2912201"/>
            <a:chOff x="4413887" y="1843895"/>
            <a:chExt cx="12945495" cy="3733644"/>
          </a:xfrm>
        </p:grpSpPr>
        <p:sp>
          <p:nvSpPr>
            <p:cNvPr id="18" name="Freeform: Shape 19">
              <a:extLst>
                <a:ext uri="{FF2B5EF4-FFF2-40B4-BE49-F238E27FC236}">
                  <a16:creationId xmlns:a16="http://schemas.microsoft.com/office/drawing/2014/main" id="{816BD8A4-84A9-4840-9ECC-4E5E8EAEB1C3}"/>
                </a:ext>
                <a:ext uri="{C183D7F6-B498-43B3-948B-1728B52AA6E4}">
                  <adec:decorative xmlns:adec="http://schemas.microsoft.com/office/drawing/2017/decorative" val="1"/>
                </a:ext>
              </a:extLst>
            </p:cNvPr>
            <p:cNvSpPr/>
            <p:nvPr userDrawn="1"/>
          </p:nvSpPr>
          <p:spPr>
            <a:xfrm rot="2700000">
              <a:off x="9502946" y="-3228090"/>
              <a:ext cx="2767378" cy="12945495"/>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6000">
                  <a:schemeClr val="accent5">
                    <a:alpha val="0"/>
                  </a:schemeClr>
                </a:gs>
                <a:gs pos="53000">
                  <a:schemeClr val="accent5">
                    <a:alpha val="70000"/>
                  </a:schemeClr>
                </a:gs>
                <a:gs pos="78000">
                  <a:schemeClr val="accent5">
                    <a:alpha val="0"/>
                  </a:schemeClr>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8">
              <a:extLst>
                <a:ext uri="{FF2B5EF4-FFF2-40B4-BE49-F238E27FC236}">
                  <a16:creationId xmlns:a16="http://schemas.microsoft.com/office/drawing/2014/main" id="{DE2C9364-4B83-C74B-A792-2D2C19FC68E9}"/>
                </a:ext>
                <a:ext uri="{C183D7F6-B498-43B3-948B-1728B52AA6E4}">
                  <adec:decorative xmlns:adec="http://schemas.microsoft.com/office/drawing/2017/decorative" val="1"/>
                </a:ext>
              </a:extLst>
            </p:cNvPr>
            <p:cNvSpPr/>
            <p:nvPr userDrawn="1"/>
          </p:nvSpPr>
          <p:spPr>
            <a:xfrm rot="2700000">
              <a:off x="10932797" y="1949727"/>
              <a:ext cx="1277873" cy="5977751"/>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pic>
          <p:nvPicPr>
            <p:cNvPr id="4" name="Picture 3" descr="Icon&#10;&#10;">
              <a:extLst>
                <a:ext uri="{FF2B5EF4-FFF2-40B4-BE49-F238E27FC236}">
                  <a16:creationId xmlns:a16="http://schemas.microsoft.com/office/drawing/2014/main" id="{C939AE73-F1AB-C848-B29C-1763B3E10A8A}"/>
                </a:ext>
              </a:extLst>
            </p:cNvPr>
            <p:cNvPicPr>
              <a:picLocks noChangeAspect="1"/>
            </p:cNvPicPr>
            <p:nvPr userDrawn="1"/>
          </p:nvPicPr>
          <p:blipFill>
            <a:blip r:embed="rId2"/>
            <a:stretch>
              <a:fillRect/>
            </a:stretch>
          </p:blipFill>
          <p:spPr>
            <a:xfrm>
              <a:off x="6811347" y="1843895"/>
              <a:ext cx="2631885" cy="2989069"/>
            </a:xfrm>
            <a:prstGeom prst="rect">
              <a:avLst/>
            </a:prstGeom>
          </p:spPr>
        </p:pic>
      </p:grpSp>
      <p:sp>
        <p:nvSpPr>
          <p:cNvPr id="10" name="page number">
            <a:extLst>
              <a:ext uri="{FF2B5EF4-FFF2-40B4-BE49-F238E27FC236}">
                <a16:creationId xmlns:a16="http://schemas.microsoft.com/office/drawing/2014/main" id="{504A0DA9-DB77-B34C-9A1C-8C06BA8295A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41267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6215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leaf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AA588109-A3B0-F349-A053-2B0486EACEDD}"/>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F5621D6A-7BA7-2D4E-9E9C-E48F3EA9A806}"/>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rgbClr val="F4F8FA">
                    <a:alpha val="0"/>
                  </a:srgb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88B38AB6-48D7-BF47-8944-C9B92F716B9B}"/>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F4F8FA">
                    <a:alpha val="0"/>
                  </a:srgbClr>
                </a:gs>
                <a:gs pos="100000">
                  <a:schemeClr val="accent4"/>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53CF3A7-833E-B042-A405-AB46430C4476}"/>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56CF49B1-1E74-3F4C-8694-8D087C1A902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2" name="Copyright" descr="Confidential copyright VMware, Inc. 2021">
            <a:extLst>
              <a:ext uri="{FF2B5EF4-FFF2-40B4-BE49-F238E27FC236}">
                <a16:creationId xmlns:a16="http://schemas.microsoft.com/office/drawing/2014/main" id="{08078FCA-EEB4-1E40-BB42-C0A6D7F98CCF}"/>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613511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plum and indigo parallelograms on the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1A578B67-8880-784A-A902-6A1294D784F0}"/>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C1466380-5063-9D46-90F9-93AB3505D06F}"/>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291D11C0-4B32-9840-9A60-66D012C1EC3D}"/>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5"/>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A92ABA6C-6064-9743-BF58-8AB21015448D}"/>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49AC1CF0-19BE-BF46-ACDD-FDC928BF442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2" name="Copyright" descr="Confidential copyright VMware, Inc. 2021">
            <a:extLst>
              <a:ext uri="{FF2B5EF4-FFF2-40B4-BE49-F238E27FC236}">
                <a16:creationId xmlns:a16="http://schemas.microsoft.com/office/drawing/2014/main" id="{A1F9FDFA-0AD6-0D44-81F6-E45EDFDC727C}"/>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4258531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Quote">
    <p:spTree>
      <p:nvGrpSpPr>
        <p:cNvPr id="1" name=""/>
        <p:cNvGrpSpPr/>
        <p:nvPr/>
      </p:nvGrpSpPr>
      <p:grpSpPr>
        <a:xfrm>
          <a:off x="0" y="0"/>
          <a:ext cx="0" cy="0"/>
          <a:chOff x="0" y="0"/>
          <a:chExt cx="0" cy="0"/>
        </a:xfrm>
      </p:grpSpPr>
      <p:sp>
        <p:nvSpPr>
          <p:cNvPr id="21" name="Text Placeholder 7">
            <a:extLst>
              <a:ext uri="{FF2B5EF4-FFF2-40B4-BE49-F238E27FC236}">
                <a16:creationId xmlns:a16="http://schemas.microsoft.com/office/drawing/2014/main" id="{608D3F09-D706-3940-8906-CE0F09AC4BB6}"/>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text on left, aqua and ocean parallelograms on right. Lorem ipsum sed.”</a:t>
            </a:r>
          </a:p>
        </p:txBody>
      </p:sp>
      <p:sp>
        <p:nvSpPr>
          <p:cNvPr id="19" name="Text Placeholder 10">
            <a:extLst>
              <a:ext uri="{FF2B5EF4-FFF2-40B4-BE49-F238E27FC236}">
                <a16:creationId xmlns:a16="http://schemas.microsoft.com/office/drawing/2014/main" id="{C1E51E88-6733-7942-B20E-2C56F8B2ED21}"/>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grpSp>
        <p:nvGrpSpPr>
          <p:cNvPr id="2" name="Group 1">
            <a:extLst>
              <a:ext uri="{FF2B5EF4-FFF2-40B4-BE49-F238E27FC236}">
                <a16:creationId xmlns:a16="http://schemas.microsoft.com/office/drawing/2014/main" id="{9D4BBE16-1FB5-984C-BF65-9595C408E58E}"/>
              </a:ext>
              <a:ext uri="{C183D7F6-B498-43B3-948B-1728B52AA6E4}">
                <adec:decorative xmlns:adec="http://schemas.microsoft.com/office/drawing/2017/decorative" val="1"/>
              </a:ext>
            </a:extLst>
          </p:cNvPr>
          <p:cNvGrpSpPr/>
          <p:nvPr userDrawn="1"/>
        </p:nvGrpSpPr>
        <p:grpSpPr>
          <a:xfrm>
            <a:off x="2890760" y="1541857"/>
            <a:ext cx="11113170" cy="4175661"/>
            <a:chOff x="2890760" y="1541857"/>
            <a:chExt cx="11113170" cy="4175661"/>
          </a:xfrm>
        </p:grpSpPr>
        <p:sp>
          <p:nvSpPr>
            <p:cNvPr id="23" name="Freeform: Shape 23">
              <a:extLst>
                <a:ext uri="{FF2B5EF4-FFF2-40B4-BE49-F238E27FC236}">
                  <a16:creationId xmlns:a16="http://schemas.microsoft.com/office/drawing/2014/main" id="{923BAA50-9128-7F48-9829-4C8049163190}"/>
                </a:ext>
              </a:extLst>
            </p:cNvPr>
            <p:cNvSpPr/>
            <p:nvPr userDrawn="1"/>
          </p:nvSpPr>
          <p:spPr>
            <a:xfrm rot="13500000">
              <a:off x="6699960" y="862779"/>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30000">
                  <a:schemeClr val="bg1">
                    <a:alpha val="0"/>
                  </a:schemeClr>
                </a:gs>
                <a:gs pos="100000">
                  <a:schemeClr val="accent3"/>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4" name="Freeform: Shape 23">
              <a:extLst>
                <a:ext uri="{FF2B5EF4-FFF2-40B4-BE49-F238E27FC236}">
                  <a16:creationId xmlns:a16="http://schemas.microsoft.com/office/drawing/2014/main" id="{7871174D-4419-434C-B971-0167EC393A63}"/>
                </a:ext>
              </a:extLst>
            </p:cNvPr>
            <p:cNvSpPr/>
            <p:nvPr userDrawn="1"/>
          </p:nvSpPr>
          <p:spPr>
            <a:xfrm rot="2700000">
              <a:off x="9149191" y="-2267343"/>
              <a:ext cx="1045539"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chemeClr val="bg1">
                    <a:alpha val="0"/>
                  </a:schemeClr>
                </a:gs>
                <a:gs pos="100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1" name="Picture Placeholder 11" descr="logo placeholder: click to insert logo or delete box if not needed">
            <a:extLst>
              <a:ext uri="{FF2B5EF4-FFF2-40B4-BE49-F238E27FC236}">
                <a16:creationId xmlns:a16="http://schemas.microsoft.com/office/drawing/2014/main" id="{90CA8A2D-22C2-3546-ACA3-B76C2A2C9541}"/>
              </a:ext>
            </a:extLst>
          </p:cNvPr>
          <p:cNvSpPr>
            <a:spLocks noGrp="1"/>
          </p:cNvSpPr>
          <p:nvPr>
            <p:ph type="pic" sz="quarter" idx="4294967295" hasCustomPrompt="1"/>
          </p:nvPr>
        </p:nvSpPr>
        <p:spPr>
          <a:xfrm>
            <a:off x="8925484" y="4619335"/>
            <a:ext cx="2740025" cy="1371600"/>
          </a:xfrm>
        </p:spPr>
        <p:txBody>
          <a:bodyPr/>
          <a:lstStyle/>
          <a:p>
            <a:r>
              <a:rPr lang="en-US" dirty="0"/>
              <a:t>Click to insert logo or delete box if not needed</a:t>
            </a:r>
          </a:p>
        </p:txBody>
      </p:sp>
      <p:pic>
        <p:nvPicPr>
          <p:cNvPr id="15" name="Graphic 14">
            <a:extLst>
              <a:ext uri="{FF2B5EF4-FFF2-40B4-BE49-F238E27FC236}">
                <a16:creationId xmlns:a16="http://schemas.microsoft.com/office/drawing/2014/main" id="{C36E2E59-D8A9-4B45-AB42-A0E92FBBF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2" name="Copyright" descr="Confidential copyright VMware, Inc. 2021">
            <a:extLst>
              <a:ext uri="{FF2B5EF4-FFF2-40B4-BE49-F238E27FC236}">
                <a16:creationId xmlns:a16="http://schemas.microsoft.com/office/drawing/2014/main" id="{A32B45EC-9FFD-8440-8F00-F07B4A8658CD}"/>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409385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VMworld2021 text slid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DDEBC-E35E-2844-88EB-6382C5BD44B2}"/>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C312B300-8136-1A46-B8B4-4E027C406D3A}"/>
              </a:ext>
            </a:extLst>
          </p:cNvPr>
          <p:cNvSpPr>
            <a:spLocks noGrp="1"/>
          </p:cNvSpPr>
          <p:nvPr>
            <p:ph type="ftr" sz="quarter" idx="10"/>
          </p:nvPr>
        </p:nvSpPr>
        <p:spPr/>
        <p:txBody>
          <a:bodyPr/>
          <a:lstStyle/>
          <a:p>
            <a:endParaRPr lang="en-US" dirty="0"/>
          </a:p>
        </p:txBody>
      </p:sp>
      <p:sp>
        <p:nvSpPr>
          <p:cNvPr id="4" name="Slide Number Placeholder 3">
            <a:extLst>
              <a:ext uri="{FF2B5EF4-FFF2-40B4-BE49-F238E27FC236}">
                <a16:creationId xmlns:a16="http://schemas.microsoft.com/office/drawing/2014/main" id="{953D6B61-F419-BC42-9946-6DC615CAEBA0}"/>
              </a:ext>
            </a:extLst>
          </p:cNvPr>
          <p:cNvSpPr>
            <a:spLocks noGrp="1"/>
          </p:cNvSpPr>
          <p:nvPr>
            <p:ph type="sldNum" sz="quarter" idx="11"/>
          </p:nvPr>
        </p:nvSpPr>
        <p:spPr/>
        <p:txBody>
          <a:bodyPr/>
          <a:lstStyle/>
          <a:p>
            <a:fld id="{3BD295A3-96FB-4E80-91AF-4225D266C57B}" type="slidenum">
              <a:rPr lang="en-US" smtClean="0"/>
              <a:t>‹#›</a:t>
            </a:fld>
            <a:endParaRPr lang="en-US" dirty="0"/>
          </a:p>
        </p:txBody>
      </p:sp>
    </p:spTree>
    <p:extLst>
      <p:ext uri="{BB962C8B-B14F-4D97-AF65-F5344CB8AC3E}">
        <p14:creationId xmlns:p14="http://schemas.microsoft.com/office/powerpoint/2010/main" val="162499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_Quote with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 uri="{C183D7F6-B498-43B3-948B-1728B52AA6E4}">
                <adec:decorative xmlns:adec="http://schemas.microsoft.com/office/drawing/2017/decorative" val="1"/>
              </a:ext>
            </a:extLst>
          </p:cNvPr>
          <p:cNvSpPr/>
          <p:nvPr userDrawn="1"/>
        </p:nvSpPr>
        <p:spPr>
          <a:xfrm rot="2700000">
            <a:off x="956578"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9000">
                <a:schemeClr val="bg1">
                  <a:alpha val="31000"/>
                </a:schemeClr>
              </a:gs>
              <a:gs pos="5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accent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Quote page with photo showing woman working on laptop. Click to replace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2"/>
                </a:solidFill>
              </a:defRPr>
            </a:lvl1pPr>
          </a:lstStyle>
          <a:p>
            <a:pPr lvl="0"/>
            <a:r>
              <a:rPr lang="en-US" dirty="0"/>
              <a:t>Source Name</a:t>
            </a:r>
          </a:p>
        </p:txBody>
      </p:sp>
      <p:pic>
        <p:nvPicPr>
          <p:cNvPr id="9" name="Graphic 8">
            <a:extLst>
              <a:ext uri="{FF2B5EF4-FFF2-40B4-BE49-F238E27FC236}">
                <a16:creationId xmlns:a16="http://schemas.microsoft.com/office/drawing/2014/main" id="{0EF265DB-7DD2-824C-8890-64F8B52BD17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9085" y="6218399"/>
            <a:ext cx="1539751" cy="557784"/>
          </a:xfrm>
          <a:prstGeom prst="rect">
            <a:avLst/>
          </a:prstGeom>
        </p:spPr>
      </p:pic>
      <p:sp>
        <p:nvSpPr>
          <p:cNvPr id="12" name="Copyright" descr="Confidential copyright VMware, Inc. 2021">
            <a:extLst>
              <a:ext uri="{FF2B5EF4-FFF2-40B4-BE49-F238E27FC236}">
                <a16:creationId xmlns:a16="http://schemas.microsoft.com/office/drawing/2014/main" id="{B6EEF353-BEE7-184B-913A-CE5B7AF1B1A2}"/>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50376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Single Content Layout Click to Add One Line Title</a:t>
            </a: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age number">
            <a:extLst>
              <a:ext uri="{FF2B5EF4-FFF2-40B4-BE49-F238E27FC236}">
                <a16:creationId xmlns:a16="http://schemas.microsoft.com/office/drawing/2014/main" id="{175B5FDB-839C-A941-B264-01387F31F00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7810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page number">
            <a:extLst>
              <a:ext uri="{FF2B5EF4-FFF2-40B4-BE49-F238E27FC236}">
                <a16:creationId xmlns:a16="http://schemas.microsoft.com/office/drawing/2014/main" id="{F2584149-C6DB-AE45-B715-90B7DF169DD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042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579809" y="1600200"/>
            <a:ext cx="5313783"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page number">
            <a:extLst>
              <a:ext uri="{FF2B5EF4-FFF2-40B4-BE49-F238E27FC236}">
                <a16:creationId xmlns:a16="http://schemas.microsoft.com/office/drawing/2014/main" id="{306FFEC8-099C-484D-841A-7FCB225B1895}"/>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601335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vl6pPr>
              <a:defRPr>
                <a:solidFill>
                  <a:schemeClr val="accent2"/>
                </a:solidFill>
              </a:defRPr>
            </a:lvl6pPr>
            <a:lvl7pPr>
              <a:defRPr>
                <a:solidFill>
                  <a:schemeClr val="accent2"/>
                </a:solidFill>
              </a:defRPr>
            </a:lvl7pPr>
            <a:lvl8pPr>
              <a:defRPr>
                <a:solidFill>
                  <a:schemeClr val="accent2"/>
                </a:solidFill>
              </a:defRPr>
            </a:lvl8pPr>
            <a:lvl9pPr>
              <a:defRPr>
                <a:solidFill>
                  <a:schemeClr val="accent2"/>
                </a:solidFill>
              </a:defRPr>
            </a:lvl9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0" y="1600201"/>
            <a:ext cx="5893593" cy="4572000"/>
          </a:xfrm>
          <a:noFill/>
        </p:spPr>
        <p:txBody>
          <a:bodyPr vert="horz" lIns="594360" tIns="457200" rIns="457200" bIns="457200" rtlCol="0">
            <a:noAutofit/>
          </a:bodyPr>
          <a:lstStyle>
            <a:lvl1pPr>
              <a:spcBef>
                <a:spcPts val="1200"/>
              </a:spcBef>
              <a:defRPr lang="en-US" sz="1800" dirty="0">
                <a:solidFill>
                  <a:schemeClr val="tx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dirty="0"/>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Graphic on Left, Text on Right - Click to Edit</a:t>
            </a:r>
          </a:p>
        </p:txBody>
      </p:sp>
      <p:sp>
        <p:nvSpPr>
          <p:cNvPr id="7" name="page number">
            <a:extLst>
              <a:ext uri="{FF2B5EF4-FFF2-40B4-BE49-F238E27FC236}">
                <a16:creationId xmlns:a16="http://schemas.microsoft.com/office/drawing/2014/main" id="{1727F760-24DE-9A42-B7E9-356D8DC2BDA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1013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wo-Content Balanced – Color">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Two-content Layout: Text on Left, Graphic on Right - Click to Edit</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Content Placeholder 17">
            <a:extLst>
              <a:ext uri="{FF2B5EF4-FFF2-40B4-BE49-F238E27FC236}">
                <a16:creationId xmlns:a16="http://schemas.microsoft.com/office/drawing/2014/main" id="{E4143250-D1B5-E54B-9FA1-AB95D634DBC6}"/>
              </a:ext>
            </a:extLst>
          </p:cNvPr>
          <p:cNvSpPr>
            <a:spLocks noGrp="1"/>
          </p:cNvSpPr>
          <p:nvPr>
            <p:ph sz="quarter" idx="16" hasCustomPrompt="1"/>
          </p:nvPr>
        </p:nvSpPr>
        <p:spPr bwMode="ltGray">
          <a:xfrm>
            <a:off x="0" y="1600201"/>
            <a:ext cx="5865445" cy="4572000"/>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p:nvPr>
        </p:nvSpPr>
        <p:spPr bwMode="ltGray">
          <a:xfrm>
            <a:off x="6295232" y="1600201"/>
            <a:ext cx="5893593"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dirty="0"/>
          </a:p>
        </p:txBody>
      </p:sp>
      <p:sp>
        <p:nvSpPr>
          <p:cNvPr id="10" name="page number">
            <a:extLst>
              <a:ext uri="{FF2B5EF4-FFF2-40B4-BE49-F238E27FC236}">
                <a16:creationId xmlns:a16="http://schemas.microsoft.com/office/drawing/2014/main" id="{4FD1F5D3-21E9-5341-B48A-48F1E4CF33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0368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Two-content Text Comparison Layout</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Text Placeholder 4">
            <a:extLst>
              <a:ext uri="{FF2B5EF4-FFF2-40B4-BE49-F238E27FC236}">
                <a16:creationId xmlns:a16="http://schemas.microsoft.com/office/drawing/2014/main" id="{9E550D89-51A7-894E-88FB-394F3178F2EC}"/>
              </a:ext>
            </a:extLst>
          </p:cNvPr>
          <p:cNvSpPr>
            <a:spLocks noGrp="1"/>
          </p:cNvSpPr>
          <p:nvPr>
            <p:ph type="body" sz="quarter" idx="17" hasCustomPrompt="1"/>
          </p:nvPr>
        </p:nvSpPr>
        <p:spPr bwMode="gray">
          <a:xfrm>
            <a:off x="592866" y="1600202"/>
            <a:ext cx="5044347" cy="875370"/>
          </a:xfrm>
          <a:noFill/>
        </p:spPr>
        <p:txBody>
          <a:bodyPr vert="horz" lIns="0" tIns="91440" rIns="457200" bIns="91440" rtlCol="0" anchor="b">
            <a:noAutofit/>
          </a:bodyPr>
          <a:lstStyle>
            <a:lvl1pPr>
              <a:defRPr lang="en-US" dirty="0">
                <a:solidFill>
                  <a:schemeClr val="accent2"/>
                </a:solidFill>
              </a:defRPr>
            </a:lvl1pPr>
          </a:lstStyle>
          <a:p>
            <a:pPr lvl="0"/>
            <a:r>
              <a:rPr lang="en-US" dirty="0"/>
              <a:t>Click to add header </a:t>
            </a:r>
          </a:p>
        </p:txBody>
      </p:sp>
      <p:sp>
        <p:nvSpPr>
          <p:cNvPr id="14" name="Rectangle 13">
            <a:extLst>
              <a:ext uri="{FF2B5EF4-FFF2-40B4-BE49-F238E27FC236}">
                <a16:creationId xmlns:a16="http://schemas.microsoft.com/office/drawing/2014/main" id="{AA1B5F83-A93D-544C-8DB4-B164DBF2F72D}"/>
              </a:ext>
              <a:ext uri="{C183D7F6-B498-43B3-948B-1728B52AA6E4}">
                <adec:decorative xmlns:adec="http://schemas.microsoft.com/office/drawing/2017/decorative" val="1"/>
              </a:ext>
            </a:extLst>
          </p:cNvPr>
          <p:cNvSpPr/>
          <p:nvPr userDrawn="1"/>
        </p:nvSpPr>
        <p:spPr>
          <a:xfrm>
            <a:off x="592866" y="2484176"/>
            <a:ext cx="5044347"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0" name="Content Placeholder 17">
            <a:extLst>
              <a:ext uri="{FF2B5EF4-FFF2-40B4-BE49-F238E27FC236}">
                <a16:creationId xmlns:a16="http://schemas.microsoft.com/office/drawing/2014/main" id="{0170DFD5-97D2-3349-AE52-EB22861A6880}"/>
              </a:ext>
            </a:extLst>
          </p:cNvPr>
          <p:cNvSpPr>
            <a:spLocks noGrp="1"/>
          </p:cNvSpPr>
          <p:nvPr>
            <p:ph sz="quarter" idx="14" hasCustomPrompt="1"/>
          </p:nvPr>
        </p:nvSpPr>
        <p:spPr bwMode="gray">
          <a:xfrm>
            <a:off x="579808" y="2621020"/>
            <a:ext cx="5071595" cy="3544027"/>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smtClean="0"/>
            </a:lvl5pPr>
            <a:lvl6pPr marL="1147763" indent="0">
              <a:buNone/>
              <a:defRPr lang="en-US" sz="1200" dirty="0"/>
            </a:lvl6pPr>
          </a:lstStyle>
          <a:p>
            <a:pPr lvl="0">
              <a:spcBef>
                <a:spcPts val="1500"/>
              </a:spcBef>
            </a:pPr>
            <a:r>
              <a:rPr lang="en-US" dirty="0"/>
              <a:t>Click to add text</a:t>
            </a:r>
          </a:p>
          <a:p>
            <a:pPr lvl="1">
              <a:spcBef>
                <a:spcPts val="300"/>
              </a:spcBef>
            </a:pPr>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4">
            <a:extLst>
              <a:ext uri="{FF2B5EF4-FFF2-40B4-BE49-F238E27FC236}">
                <a16:creationId xmlns:a16="http://schemas.microsoft.com/office/drawing/2014/main" id="{961E082F-F30B-BC46-BB99-CA9B65C08128}"/>
              </a:ext>
            </a:extLst>
          </p:cNvPr>
          <p:cNvSpPr>
            <a:spLocks noGrp="1"/>
          </p:cNvSpPr>
          <p:nvPr>
            <p:ph type="body" sz="quarter" idx="18" hasCustomPrompt="1"/>
          </p:nvPr>
        </p:nvSpPr>
        <p:spPr bwMode="gray">
          <a:xfrm>
            <a:off x="6556832" y="1600202"/>
            <a:ext cx="5372100" cy="875370"/>
          </a:xfrm>
          <a:noFill/>
        </p:spPr>
        <p:txBody>
          <a:bodyPr vert="horz" lIns="0" tIns="91440" rIns="457200" bIns="91440" rtlCol="0" anchor="b">
            <a:noAutofit/>
          </a:bodyPr>
          <a:lstStyle>
            <a:lvl1pPr>
              <a:defRPr lang="en-US" sz="2000">
                <a:solidFill>
                  <a:schemeClr val="accent2"/>
                </a:solidFill>
              </a:defRPr>
            </a:lvl1pPr>
          </a:lstStyle>
          <a:p>
            <a:pPr lvl="0"/>
            <a:r>
              <a:rPr lang="en-US" dirty="0"/>
              <a:t>Click to add header </a:t>
            </a:r>
          </a:p>
        </p:txBody>
      </p:sp>
      <p:sp>
        <p:nvSpPr>
          <p:cNvPr id="16" name="Rectangle 15">
            <a:extLst>
              <a:ext uri="{FF2B5EF4-FFF2-40B4-BE49-F238E27FC236}">
                <a16:creationId xmlns:a16="http://schemas.microsoft.com/office/drawing/2014/main" id="{417D4F8B-2025-D14C-A41E-9C0B401DE6B0}"/>
              </a:ext>
              <a:ext uri="{C183D7F6-B498-43B3-948B-1728B52AA6E4}">
                <adec:decorative xmlns:adec="http://schemas.microsoft.com/office/drawing/2017/decorative" val="1"/>
              </a:ext>
            </a:extLst>
          </p:cNvPr>
          <p:cNvSpPr/>
          <p:nvPr userDrawn="1"/>
        </p:nvSpPr>
        <p:spPr>
          <a:xfrm>
            <a:off x="6551981" y="2484176"/>
            <a:ext cx="5044347" cy="4571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9" name="Content Placeholder 17">
            <a:extLst>
              <a:ext uri="{FF2B5EF4-FFF2-40B4-BE49-F238E27FC236}">
                <a16:creationId xmlns:a16="http://schemas.microsoft.com/office/drawing/2014/main" id="{3EE56D9F-2DF2-4F43-A13A-4844DFE465AC}"/>
              </a:ext>
            </a:extLst>
          </p:cNvPr>
          <p:cNvSpPr>
            <a:spLocks noGrp="1"/>
          </p:cNvSpPr>
          <p:nvPr>
            <p:ph sz="quarter" idx="16" hasCustomPrompt="1"/>
          </p:nvPr>
        </p:nvSpPr>
        <p:spPr bwMode="gray">
          <a:xfrm>
            <a:off x="6556249" y="2621280"/>
            <a:ext cx="5372682" cy="3575124"/>
          </a:xfrm>
        </p:spPr>
        <p:txBody>
          <a:bodyPr vert="horz" lIns="0" tIns="0" rIns="0" bIns="0" rtlCol="0">
            <a:noAutofit/>
          </a:bodyPr>
          <a:lstStyle>
            <a:lvl1pPr>
              <a:defRPr lang="en-US" sz="1800" dirty="0"/>
            </a:lvl1pPr>
            <a:lvl2pPr>
              <a:defRPr lang="en-US" sz="1600" dirty="0"/>
            </a:lvl2pPr>
            <a:lvl3pPr>
              <a:defRPr lang="en-US" sz="1400" dirty="0"/>
            </a:lvl3pPr>
            <a:lvl4pPr>
              <a:defRPr lang="en-US" sz="1200" dirty="0"/>
            </a:lvl4pPr>
            <a:lvl5pPr>
              <a:defRPr lang="en-US" sz="1200" dirty="0"/>
            </a:lvl5pPr>
          </a:lstStyle>
          <a:p>
            <a:pPr lvl="0">
              <a:spcBef>
                <a:spcPts val="1500"/>
              </a:spcBef>
            </a:pPr>
            <a:r>
              <a:rPr lang="en-US" dirty="0"/>
              <a:t>Click to add text</a:t>
            </a:r>
          </a:p>
          <a:p>
            <a:pPr lvl="1">
              <a:spcBef>
                <a:spcPts val="300"/>
              </a:spcBef>
            </a:pPr>
            <a:r>
              <a:rPr lang="en-US" dirty="0"/>
              <a:t>Second level</a:t>
            </a:r>
          </a:p>
          <a:p>
            <a:pPr lvl="2"/>
            <a:r>
              <a:rPr lang="en-US" dirty="0"/>
              <a:t>Third level</a:t>
            </a:r>
          </a:p>
          <a:p>
            <a:pPr lvl="3"/>
            <a:r>
              <a:rPr lang="en-US" dirty="0"/>
              <a:t>Fourth level</a:t>
            </a:r>
          </a:p>
          <a:p>
            <a:pPr lvl="4"/>
            <a:r>
              <a:rPr lang="en-US" dirty="0"/>
              <a:t>Fifth level</a:t>
            </a:r>
          </a:p>
        </p:txBody>
      </p:sp>
      <p:sp>
        <p:nvSpPr>
          <p:cNvPr id="12" name="page number">
            <a:extLst>
              <a:ext uri="{FF2B5EF4-FFF2-40B4-BE49-F238E27FC236}">
                <a16:creationId xmlns:a16="http://schemas.microsoft.com/office/drawing/2014/main" id="{3E816477-50B7-9248-BE5F-B9062610CEEE}"/>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1103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Three-content Layout – Three Horizontal Text Boxes</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4" name="Text Placeholder 3">
            <a:extLst>
              <a:ext uri="{FF2B5EF4-FFF2-40B4-BE49-F238E27FC236}">
                <a16:creationId xmlns:a16="http://schemas.microsoft.com/office/drawing/2014/main" id="{E0956C27-3D46-7745-A4A9-42842784C100}"/>
              </a:ext>
            </a:extLst>
          </p:cNvPr>
          <p:cNvSpPr>
            <a:spLocks noGrp="1"/>
          </p:cNvSpPr>
          <p:nvPr>
            <p:ph type="body" sz="quarter" idx="28" hasCustomPrompt="1"/>
          </p:nvPr>
        </p:nvSpPr>
        <p:spPr>
          <a:xfrm>
            <a:off x="592866" y="1582754"/>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7" name="Rectangle 26">
            <a:extLst>
              <a:ext uri="{FF2B5EF4-FFF2-40B4-BE49-F238E27FC236}">
                <a16:creationId xmlns:a16="http://schemas.microsoft.com/office/drawing/2014/main" id="{B164666E-28C9-844E-91D8-ECA2F1E57595}"/>
              </a:ext>
              <a:ext uri="{C183D7F6-B498-43B3-948B-1728B52AA6E4}">
                <adec:decorative xmlns:adec="http://schemas.microsoft.com/office/drawing/2017/decorative" val="1"/>
              </a:ext>
            </a:extLst>
          </p:cNvPr>
          <p:cNvSpPr/>
          <p:nvPr userDrawn="1"/>
        </p:nvSpPr>
        <p:spPr>
          <a:xfrm>
            <a:off x="592866" y="2509480"/>
            <a:ext cx="3593592" cy="45719"/>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0" name="Text Placeholder 15">
            <a:extLst>
              <a:ext uri="{FF2B5EF4-FFF2-40B4-BE49-F238E27FC236}">
                <a16:creationId xmlns:a16="http://schemas.microsoft.com/office/drawing/2014/main" id="{088F3A7B-ECB7-0E49-B754-464BE3E44868}"/>
              </a:ext>
            </a:extLst>
          </p:cNvPr>
          <p:cNvSpPr>
            <a:spLocks noGrp="1"/>
          </p:cNvSpPr>
          <p:nvPr>
            <p:ph type="body" sz="quarter" idx="27" hasCustomPrompt="1"/>
          </p:nvPr>
        </p:nvSpPr>
        <p:spPr>
          <a:xfrm>
            <a:off x="592866" y="2546329"/>
            <a:ext cx="3593592" cy="361936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6" name="Text Placeholder 3">
            <a:extLst>
              <a:ext uri="{FF2B5EF4-FFF2-40B4-BE49-F238E27FC236}">
                <a16:creationId xmlns:a16="http://schemas.microsoft.com/office/drawing/2014/main" id="{88975597-2DC5-4748-87A2-37C22D522B0B}"/>
              </a:ext>
            </a:extLst>
          </p:cNvPr>
          <p:cNvSpPr>
            <a:spLocks noGrp="1"/>
          </p:cNvSpPr>
          <p:nvPr>
            <p:ph type="body" sz="quarter" idx="26" hasCustomPrompt="1"/>
          </p:nvPr>
        </p:nvSpPr>
        <p:spPr>
          <a:xfrm>
            <a:off x="4415154" y="1599646"/>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8" name="Rectangle 27">
            <a:extLst>
              <a:ext uri="{FF2B5EF4-FFF2-40B4-BE49-F238E27FC236}">
                <a16:creationId xmlns:a16="http://schemas.microsoft.com/office/drawing/2014/main" id="{53DE0F89-6066-984A-B5C6-BC57894C3396}"/>
              </a:ext>
              <a:ext uri="{C183D7F6-B498-43B3-948B-1728B52AA6E4}">
                <adec:decorative xmlns:adec="http://schemas.microsoft.com/office/drawing/2017/decorative" val="1"/>
              </a:ext>
            </a:extLst>
          </p:cNvPr>
          <p:cNvSpPr/>
          <p:nvPr userDrawn="1"/>
        </p:nvSpPr>
        <p:spPr>
          <a:xfrm>
            <a:off x="4415154" y="2509480"/>
            <a:ext cx="3593592" cy="45719"/>
          </a:xfrm>
          <a:prstGeom prst="rect">
            <a:avLst/>
          </a:prstGeom>
          <a:gradFill>
            <a:gsLst>
              <a:gs pos="99000">
                <a:schemeClr val="accent1"/>
              </a:gs>
              <a:gs pos="23000">
                <a:schemeClr val="accent1"/>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1" name="Text Placeholder 13">
            <a:extLst>
              <a:ext uri="{FF2B5EF4-FFF2-40B4-BE49-F238E27FC236}">
                <a16:creationId xmlns:a16="http://schemas.microsoft.com/office/drawing/2014/main" id="{44EE5778-B7AD-374C-B107-63971E570839}"/>
              </a:ext>
            </a:extLst>
          </p:cNvPr>
          <p:cNvSpPr>
            <a:spLocks noGrp="1"/>
          </p:cNvSpPr>
          <p:nvPr>
            <p:ph type="body" sz="quarter" idx="25" hasCustomPrompt="1"/>
          </p:nvPr>
        </p:nvSpPr>
        <p:spPr>
          <a:xfrm>
            <a:off x="4415154" y="2546329"/>
            <a:ext cx="3593592" cy="3627562"/>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25" name="Text Placeholder 3">
            <a:extLst>
              <a:ext uri="{FF2B5EF4-FFF2-40B4-BE49-F238E27FC236}">
                <a16:creationId xmlns:a16="http://schemas.microsoft.com/office/drawing/2014/main" id="{F48BF931-C509-8F46-8576-3656F9F4BA19}"/>
              </a:ext>
            </a:extLst>
          </p:cNvPr>
          <p:cNvSpPr>
            <a:spLocks noGrp="1"/>
          </p:cNvSpPr>
          <p:nvPr>
            <p:ph type="body" sz="quarter" idx="23" hasCustomPrompt="1"/>
          </p:nvPr>
        </p:nvSpPr>
        <p:spPr>
          <a:xfrm>
            <a:off x="8237442" y="1600200"/>
            <a:ext cx="3593592" cy="914400"/>
          </a:xfrm>
          <a:noFill/>
        </p:spPr>
        <p:txBody>
          <a:bodyPr lIns="0" tIns="91440" rIns="182880" bIns="91440" anchor="b"/>
          <a:lstStyle>
            <a:lvl1pPr>
              <a:defRPr sz="1800">
                <a:solidFill>
                  <a:schemeClr val="accent2"/>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29" name="Rectangle 28">
            <a:extLst>
              <a:ext uri="{FF2B5EF4-FFF2-40B4-BE49-F238E27FC236}">
                <a16:creationId xmlns:a16="http://schemas.microsoft.com/office/drawing/2014/main" id="{97B963A1-3810-7A40-8918-6D6D68B4A836}"/>
              </a:ext>
              <a:ext uri="{C183D7F6-B498-43B3-948B-1728B52AA6E4}">
                <adec:decorative xmlns:adec="http://schemas.microsoft.com/office/drawing/2017/decorative" val="1"/>
              </a:ext>
            </a:extLst>
          </p:cNvPr>
          <p:cNvSpPr/>
          <p:nvPr userDrawn="1"/>
        </p:nvSpPr>
        <p:spPr>
          <a:xfrm>
            <a:off x="8237442" y="2509480"/>
            <a:ext cx="3593592" cy="50246"/>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2" name="Text Placeholder 12">
            <a:extLst>
              <a:ext uri="{FF2B5EF4-FFF2-40B4-BE49-F238E27FC236}">
                <a16:creationId xmlns:a16="http://schemas.microsoft.com/office/drawing/2014/main" id="{7C6F38D2-AD30-AE4E-B0AD-4BAFB463F8B5}"/>
              </a:ext>
            </a:extLst>
          </p:cNvPr>
          <p:cNvSpPr>
            <a:spLocks noGrp="1"/>
          </p:cNvSpPr>
          <p:nvPr>
            <p:ph type="body" sz="quarter" idx="24" hasCustomPrompt="1"/>
          </p:nvPr>
        </p:nvSpPr>
        <p:spPr>
          <a:xfrm>
            <a:off x="8237442" y="2568632"/>
            <a:ext cx="3593592" cy="3627773"/>
          </a:xfrm>
          <a:noFill/>
          <a:ln>
            <a:noFill/>
          </a:ln>
        </p:spPr>
        <p:txBody>
          <a:bodyPr lIns="0" tIns="182880" rIns="182880" bIns="182880"/>
          <a:lstStyle>
            <a:lvl1pPr>
              <a:defRPr sz="1600"/>
            </a:lvl1pPr>
          </a:lstStyle>
          <a:p>
            <a:r>
              <a:rPr lang="en-US" dirty="0"/>
              <a:t>Click to add text</a:t>
            </a:r>
          </a:p>
          <a:p>
            <a:r>
              <a:rPr lang="en-US" dirty="0"/>
              <a:t>Click to add text</a:t>
            </a:r>
          </a:p>
          <a:p>
            <a:r>
              <a:rPr lang="en-US" dirty="0"/>
              <a:t>Click to add text</a:t>
            </a:r>
          </a:p>
          <a:p>
            <a:r>
              <a:rPr lang="en-US" dirty="0"/>
              <a:t>Click to add text</a:t>
            </a:r>
          </a:p>
          <a:p>
            <a:endParaRPr lang="en-US" dirty="0"/>
          </a:p>
        </p:txBody>
      </p:sp>
      <p:sp>
        <p:nvSpPr>
          <p:cNvPr id="15" name="page number">
            <a:extLst>
              <a:ext uri="{FF2B5EF4-FFF2-40B4-BE49-F238E27FC236}">
                <a16:creationId xmlns:a16="http://schemas.microsoft.com/office/drawing/2014/main" id="{7788490C-B63E-8E46-A9C1-9CF865F7FA57}"/>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4050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Two-content Layout – Highlight Text on Left, Text/Graphic on Right</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7" name="Rectangle 6">
            <a:extLst>
              <a:ext uri="{FF2B5EF4-FFF2-40B4-BE49-F238E27FC236}">
                <a16:creationId xmlns:a16="http://schemas.microsoft.com/office/drawing/2014/main" id="{D864AC6E-1611-244C-BA28-696924BAB259}"/>
              </a:ext>
              <a:ext uri="{C183D7F6-B498-43B3-948B-1728B52AA6E4}">
                <adec:decorative xmlns:adec="http://schemas.microsoft.com/office/drawing/2017/decorative" val="1"/>
              </a:ext>
            </a:extLst>
          </p:cNvPr>
          <p:cNvSpPr/>
          <p:nvPr userDrawn="1"/>
        </p:nvSpPr>
        <p:spPr>
          <a:xfrm flipV="1">
            <a:off x="0" y="1589925"/>
            <a:ext cx="2894012" cy="5486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44788"/>
            <a:ext cx="2894013"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smtClean="0">
                <a:solidFill>
                  <a:schemeClr val="accent2"/>
                </a:solidFill>
              </a:defRPr>
            </a:lvl2pPr>
            <a:lvl3pPr>
              <a:defRPr lang="en-US" sz="1400" dirty="0" smtClean="0">
                <a:solidFill>
                  <a:schemeClr val="accent2"/>
                </a:solidFill>
              </a:defRPr>
            </a:lvl3pPr>
            <a:lvl4pPr>
              <a:defRPr lang="en-US" sz="1200" dirty="0" smtClean="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vert="horz" lIns="0" tIns="45720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smtClean="0"/>
            </a:lvl5pPr>
            <a:lvl6pPr>
              <a:defRPr lang="en-US" dirty="0" smtClean="0"/>
            </a:lvl6pPr>
            <a:lvl7pPr>
              <a:defRPr lang="en-US" dirty="0" smtClean="0"/>
            </a:lvl7pPr>
            <a:lvl8pPr>
              <a:defRPr lang="en-US" dirty="0"/>
            </a:lvl8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a:p>
            <a:pPr marL="1270000" lvl="5" indent="-117475"/>
            <a:r>
              <a:rPr lang="en-US" dirty="0"/>
              <a:t>Sixth level</a:t>
            </a:r>
          </a:p>
          <a:p>
            <a:pPr marL="1438275" lvl="6" indent="-117475"/>
            <a:r>
              <a:rPr lang="en-US" dirty="0"/>
              <a:t>Seventh level</a:t>
            </a:r>
          </a:p>
          <a:p>
            <a:pPr marL="1554163" lvl="7" indent="-115888">
              <a:lnSpc>
                <a:spcPct val="90000"/>
              </a:lnSpc>
            </a:pPr>
            <a:r>
              <a:rPr lang="en-US" dirty="0"/>
              <a:t>Nineth level</a:t>
            </a:r>
          </a:p>
        </p:txBody>
      </p:sp>
      <p:sp>
        <p:nvSpPr>
          <p:cNvPr id="8" name="page number">
            <a:extLst>
              <a:ext uri="{FF2B5EF4-FFF2-40B4-BE49-F238E27FC236}">
                <a16:creationId xmlns:a16="http://schemas.microsoft.com/office/drawing/2014/main" id="{1A93E906-C928-C345-B032-1F5C677FAEDD}"/>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6348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Two-content Layout – Highlight Text on Right, Text/Graphic on Left</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graph, diagram or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Nineth level</a:t>
            </a:r>
          </a:p>
        </p:txBody>
      </p:sp>
      <p:sp>
        <p:nvSpPr>
          <p:cNvPr id="7" name="Rectangle 6">
            <a:extLst>
              <a:ext uri="{FF2B5EF4-FFF2-40B4-BE49-F238E27FC236}">
                <a16:creationId xmlns:a16="http://schemas.microsoft.com/office/drawing/2014/main" id="{B12C22B1-5B53-F148-8D4A-31CCDD16E170}"/>
              </a:ext>
              <a:ext uri="{C183D7F6-B498-43B3-948B-1728B52AA6E4}">
                <adec:decorative xmlns:adec="http://schemas.microsoft.com/office/drawing/2017/decorative" val="1"/>
              </a:ext>
            </a:extLst>
          </p:cNvPr>
          <p:cNvSpPr/>
          <p:nvPr userDrawn="1"/>
        </p:nvSpPr>
        <p:spPr>
          <a:xfrm flipV="1">
            <a:off x="9285149" y="1589924"/>
            <a:ext cx="2903676" cy="609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44788"/>
            <a:ext cx="2894012" cy="4527411"/>
          </a:xfrm>
          <a:solidFill>
            <a:srgbClr val="F4F8FA"/>
          </a:solidFill>
        </p:spPr>
        <p:txBody>
          <a:bodyPr vert="horz" lIns="457200" tIns="457200" rIns="457200" bIns="457200" rtlCol="0">
            <a:noAutofit/>
          </a:bodyPr>
          <a:lstStyle>
            <a:lvl1pPr>
              <a:defRPr lang="en-US" sz="1800" dirty="0">
                <a:solidFill>
                  <a:schemeClr val="accent2"/>
                </a:solidFill>
              </a:defRPr>
            </a:lvl1pPr>
            <a:lvl2pPr>
              <a:defRPr lang="en-US" sz="1600" dirty="0">
                <a:solidFill>
                  <a:schemeClr val="accent2"/>
                </a:solidFill>
              </a:defRPr>
            </a:lvl2pPr>
            <a:lvl3pPr>
              <a:defRPr lang="en-US" sz="1400" dirty="0">
                <a:solidFill>
                  <a:schemeClr val="accent2"/>
                </a:solidFill>
              </a:defRPr>
            </a:lvl3pPr>
            <a:lvl4pPr>
              <a:defRPr lang="en-US" sz="1200" dirty="0">
                <a:solidFill>
                  <a:schemeClr val="accent2"/>
                </a:solidFill>
              </a:defRPr>
            </a:lvl4pPr>
            <a:lvl5pPr>
              <a:defRPr lang="en-US" sz="1200" dirty="0">
                <a:solidFill>
                  <a:schemeClr val="accent2"/>
                </a:solidFill>
              </a:defRPr>
            </a:lvl5pPr>
          </a:lstStyle>
          <a:p>
            <a:pPr lvl="0">
              <a:spcBef>
                <a:spcPts val="1200"/>
              </a:spcBef>
            </a:pPr>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age number">
            <a:extLst>
              <a:ext uri="{FF2B5EF4-FFF2-40B4-BE49-F238E27FC236}">
                <a16:creationId xmlns:a16="http://schemas.microsoft.com/office/drawing/2014/main" id="{EA3FFB13-8625-D245-BD64-AAC7CCCB5B6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56865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7_Title Slide">
    <p:spTree>
      <p:nvGrpSpPr>
        <p:cNvPr id="1" name=""/>
        <p:cNvGrpSpPr/>
        <p:nvPr/>
      </p:nvGrpSpPr>
      <p:grpSpPr>
        <a:xfrm>
          <a:off x="0" y="0"/>
          <a:ext cx="0" cy="0"/>
          <a:chOff x="0" y="0"/>
          <a:chExt cx="0" cy="0"/>
        </a:xfrm>
      </p:grpSpPr>
      <p:sp>
        <p:nvSpPr>
          <p:cNvPr id="2" name="Title click to edit"/>
          <p:cNvSpPr>
            <a:spLocks noGrp="1"/>
          </p:cNvSpPr>
          <p:nvPr>
            <p:ph type="title" hasCustomPrompt="1"/>
          </p:nvPr>
        </p:nvSpPr>
        <p:spPr>
          <a:xfrm>
            <a:off x="6592949" y="1582578"/>
            <a:ext cx="5102866" cy="1234440"/>
          </a:xfrm>
        </p:spPr>
        <p:txBody>
          <a:bodyPr wrap="square" anchor="b"/>
          <a:lstStyle>
            <a:lvl1pPr algn="l">
              <a:defRPr sz="4000" b="0" cap="none" baseline="0"/>
            </a:lvl1pPr>
          </a:lstStyle>
          <a:p>
            <a:r>
              <a:rPr lang="en-US" dirty="0"/>
              <a:t>Title Slide - Leaf and Ocean Color Theme</a:t>
            </a:r>
          </a:p>
        </p:txBody>
      </p:sp>
      <p:sp>
        <p:nvSpPr>
          <p:cNvPr id="128" name="Subtitle click to edit">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7" name="Click to edit Speaker Name ">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29" name="Click to edit role">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dirty="0"/>
              <a:t>Role / Division at VMware</a:t>
            </a:r>
          </a:p>
        </p:txBody>
      </p:sp>
      <p:sp>
        <p:nvSpPr>
          <p:cNvPr id="18" name="Click to edit date">
            <a:extLst>
              <a:ext uri="{FF2B5EF4-FFF2-40B4-BE49-F238E27FC236}">
                <a16:creationId xmlns:a16="http://schemas.microsoft.com/office/drawing/2014/main" id="{006FF8D0-7AF6-C549-9BFB-E838D6CDCA0E}"/>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5" name="parallelogram graphics">
            <a:extLst>
              <a:ext uri="{FF2B5EF4-FFF2-40B4-BE49-F238E27FC236}">
                <a16:creationId xmlns:a16="http://schemas.microsoft.com/office/drawing/2014/main" id="{9FD6412E-4CA0-D249-939D-85D976E51222}"/>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a:extLst>
                <a:ext uri="{FF2B5EF4-FFF2-40B4-BE49-F238E27FC236}">
                  <a16:creationId xmlns:a16="http://schemas.microsoft.com/office/drawing/2014/main" id="{FC6E33BE-E922-E74A-8DF9-693000E673D6}"/>
                </a:ext>
                <a:ext uri="{C183D7F6-B498-43B3-948B-1728B52AA6E4}">
                  <adec:decorative xmlns:adec="http://schemas.microsoft.com/office/drawing/2017/decorative" val="1"/>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a:extLst>
                <a:ext uri="{FF2B5EF4-FFF2-40B4-BE49-F238E27FC236}">
                  <a16:creationId xmlns:a16="http://schemas.microsoft.com/office/drawing/2014/main" id="{02065BB3-0DD8-1442-A077-9B671C2CD52B}"/>
                </a:ext>
                <a:ext uri="{C183D7F6-B498-43B3-948B-1728B52AA6E4}">
                  <adec:decorative xmlns:adec="http://schemas.microsoft.com/office/drawing/2017/decorative" val="1"/>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4"/>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4" name="VMware logo">
            <a:extLst>
              <a:ext uri="{FF2B5EF4-FFF2-40B4-BE49-F238E27FC236}">
                <a16:creationId xmlns:a16="http://schemas.microsoft.com/office/drawing/2014/main" id="{D131BC43-C06C-5040-8CFE-30972EE1D90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2" name="Copyright" descr="Confidential copyright VMware, Inc. 2021">
            <a:extLst>
              <a:ext uri="{FF2B5EF4-FFF2-40B4-BE49-F238E27FC236}">
                <a16:creationId xmlns:a16="http://schemas.microsoft.com/office/drawing/2014/main" id="{4EF5C358-4961-8849-84FC-B61BD4C4373D}"/>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9477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Diagram with Content</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 name="Content Placeholder 17">
            <a:extLst>
              <a:ext uri="{FF2B5EF4-FFF2-40B4-BE49-F238E27FC236}">
                <a16:creationId xmlns:a16="http://schemas.microsoft.com/office/drawing/2014/main" id="{73A8AFF7-683B-9045-8B6E-5867DABAE588}"/>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dirty="0"/>
          </a:p>
        </p:txBody>
      </p:sp>
      <p:sp>
        <p:nvSpPr>
          <p:cNvPr id="7" name="Rectangle 6">
            <a:extLst>
              <a:ext uri="{FF2B5EF4-FFF2-40B4-BE49-F238E27FC236}">
                <a16:creationId xmlns:a16="http://schemas.microsoft.com/office/drawing/2014/main" id="{F7E2C737-3A4D-924A-88B5-FA4D5C8A07C7}"/>
              </a:ext>
              <a:ext uri="{C183D7F6-B498-43B3-948B-1728B52AA6E4}">
                <adec:decorative xmlns:adec="http://schemas.microsoft.com/office/drawing/2017/decorative" val="1"/>
              </a:ext>
            </a:extLst>
          </p:cNvPr>
          <p:cNvSpPr/>
          <p:nvPr userDrawn="1"/>
        </p:nvSpPr>
        <p:spPr>
          <a:xfrm flipV="1">
            <a:off x="8380072" y="1589923"/>
            <a:ext cx="3808754" cy="8261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a:p>
            <a:pPr algn="ctr">
              <a:spcAft>
                <a:spcPts val="600"/>
              </a:spcAft>
            </a:pPr>
            <a:endParaRPr lang="en-US" sz="1200" dirty="0">
              <a:solidFill>
                <a:schemeClr val="bg1"/>
              </a:solidFill>
            </a:endParaRP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1" name="page number">
            <a:extLst>
              <a:ext uri="{FF2B5EF4-FFF2-40B4-BE49-F238E27FC236}">
                <a16:creationId xmlns:a16="http://schemas.microsoft.com/office/drawing/2014/main" id="{0D34A4A0-0C07-994F-9539-A07F4B06F184}"/>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7310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Diagram with Outcome/Benefit Content</a:t>
            </a:r>
          </a:p>
        </p:txBody>
      </p: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1" name="Content Placeholder 17">
            <a:extLst>
              <a:ext uri="{FF2B5EF4-FFF2-40B4-BE49-F238E27FC236}">
                <a16:creationId xmlns:a16="http://schemas.microsoft.com/office/drawing/2014/main" id="{DAEEA46F-682F-5A4F-8E4D-B4CA754E0724}"/>
              </a:ext>
            </a:extLst>
          </p:cNvPr>
          <p:cNvSpPr>
            <a:spLocks noGrp="1"/>
          </p:cNvSpPr>
          <p:nvPr>
            <p:ph sz="quarter" idx="14"/>
          </p:nvPr>
        </p:nvSpPr>
        <p:spPr bwMode="ltGray">
          <a:xfrm>
            <a:off x="595424" y="1600201"/>
            <a:ext cx="7410892" cy="4572000"/>
          </a:xfrm>
          <a:noFill/>
        </p:spPr>
        <p:txBody>
          <a:bodyPr vert="horz" lIns="594360" tIns="457200" rIns="457200" bIns="457200" rtlCol="0">
            <a:noAutofit/>
          </a:bodyPr>
          <a:lstStyle>
            <a:lvl1pPr>
              <a:spcBef>
                <a:spcPts val="1200"/>
              </a:spcBef>
              <a:defRPr lang="en-US" sz="1800" dirty="0">
                <a:solidFill>
                  <a:srgbClr val="F4F8FA"/>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endParaRPr lang="en-US" dirty="0"/>
          </a:p>
        </p:txBody>
      </p:sp>
      <p:cxnSp>
        <p:nvCxnSpPr>
          <p:cNvPr id="138" name="Straight Connector 137">
            <a:extLst>
              <a:ext uri="{FF2B5EF4-FFF2-40B4-BE49-F238E27FC236}">
                <a16:creationId xmlns:a16="http://schemas.microsoft.com/office/drawing/2014/main" id="{56D4D92B-574E-4F63-A5BA-8F7282B54C27}"/>
              </a:ext>
              <a:ext uri="{C183D7F6-B498-43B3-948B-1728B52AA6E4}">
                <adec:decorative xmlns:adec="http://schemas.microsoft.com/office/drawing/2017/decorative" val="1"/>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800">
                <a:solidFill>
                  <a:schemeClr val="accent1"/>
                </a:solidFill>
              </a:defRPr>
            </a:lvl1pPr>
            <a:lvl5pPr>
              <a:defRPr/>
            </a:lvl5pPr>
          </a:lstStyle>
          <a:p>
            <a:pPr lvl="0"/>
            <a:r>
              <a:rPr lang="en-US" dirty="0"/>
              <a:t>Outcome</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cxnSp>
        <p:nvCxnSpPr>
          <p:cNvPr id="75" name="Straight Connector 74">
            <a:extLst>
              <a:ext uri="{FF2B5EF4-FFF2-40B4-BE49-F238E27FC236}">
                <a16:creationId xmlns:a16="http://schemas.microsoft.com/office/drawing/2014/main" id="{F789B473-DDE6-4450-A111-3761F341AAE3}"/>
              </a:ext>
              <a:ext uri="{C183D7F6-B498-43B3-948B-1728B52AA6E4}">
                <adec:decorative xmlns:adec="http://schemas.microsoft.com/office/drawing/2017/decorative" val="1"/>
              </a:ext>
            </a:extLst>
          </p:cNvPr>
          <p:cNvCxnSpPr>
            <a:cxnSpLocks/>
          </p:cNvCxnSpPr>
          <p:nvPr userDrawn="1"/>
        </p:nvCxnSpPr>
        <p:spPr>
          <a:xfrm>
            <a:off x="8380413" y="3872441"/>
            <a:ext cx="3808412" cy="0"/>
          </a:xfrm>
          <a:prstGeom prst="line">
            <a:avLst/>
          </a:prstGeom>
          <a:ln w="25400">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800">
                <a:solidFill>
                  <a:schemeClr val="accent5"/>
                </a:solidFill>
              </a:defRPr>
            </a:lvl1pPr>
            <a:lvl5pPr>
              <a:defRPr/>
            </a:lvl5pPr>
          </a:lstStyle>
          <a:p>
            <a:pPr lvl="0"/>
            <a:r>
              <a:rPr lang="en-US" dirty="0"/>
              <a:t>Benefit</a:t>
            </a:r>
          </a:p>
        </p:txBody>
      </p:sp>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13" name="page number">
            <a:extLst>
              <a:ext uri="{FF2B5EF4-FFF2-40B4-BE49-F238E27FC236}">
                <a16:creationId xmlns:a16="http://schemas.microsoft.com/office/drawing/2014/main" id="{2520CB7B-27A1-0749-95BA-681D8A0535D2}"/>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35225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05E46EAA-9D16-0D47-AF18-92C449033DAC}"/>
              </a:ext>
            </a:extLst>
          </p:cNvPr>
          <p:cNvSpPr>
            <a:spLocks noGrp="1"/>
          </p:cNvSpPr>
          <p:nvPr>
            <p:ph type="title" hasCustomPrompt="1"/>
          </p:nvPr>
        </p:nvSpPr>
        <p:spPr>
          <a:xfrm>
            <a:off x="579809" y="412751"/>
            <a:ext cx="11001004" cy="381000"/>
          </a:xfrm>
        </p:spPr>
        <p:txBody>
          <a:bodyPr/>
          <a:lstStyle>
            <a:lvl1pPr>
              <a:defRPr/>
            </a:lvl1pPr>
          </a:lstStyle>
          <a:p>
            <a:r>
              <a:rPr lang="en-US" dirty="0"/>
              <a:t>Customer Success – add Company Name here</a:t>
            </a:r>
          </a:p>
        </p:txBody>
      </p:sp>
      <p:sp>
        <p:nvSpPr>
          <p:cNvPr id="52" name="Subtitle 2">
            <a:extLst>
              <a:ext uri="{FF2B5EF4-FFF2-40B4-BE49-F238E27FC236}">
                <a16:creationId xmlns:a16="http://schemas.microsoft.com/office/drawing/2014/main" id="{CEFD99AC-6466-F04E-8E45-7EEEEA01B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the highlighted business impact</a:t>
            </a:r>
          </a:p>
        </p:txBody>
      </p:sp>
      <p:cxnSp>
        <p:nvCxnSpPr>
          <p:cNvPr id="30" name="Straight Connector 29">
            <a:extLst>
              <a:ext uri="{FF2B5EF4-FFF2-40B4-BE49-F238E27FC236}">
                <a16:creationId xmlns:a16="http://schemas.microsoft.com/office/drawing/2014/main" id="{14F46384-B6E3-0D43-924E-874DEC2344B1}"/>
              </a:ext>
              <a:ext uri="{C183D7F6-B498-43B3-948B-1728B52AA6E4}">
                <adec:decorative xmlns:adec="http://schemas.microsoft.com/office/drawing/2017/decorative" val="1"/>
              </a:ext>
            </a:extLst>
          </p:cNvPr>
          <p:cNvCxnSpPr>
            <a:cxnSpLocks/>
          </p:cNvCxnSpPr>
          <p:nvPr userDrawn="1"/>
        </p:nvCxnSpPr>
        <p:spPr>
          <a:xfrm>
            <a:off x="609600"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 Placeholder 6">
            <a:extLst>
              <a:ext uri="{FF2B5EF4-FFF2-40B4-BE49-F238E27FC236}">
                <a16:creationId xmlns:a16="http://schemas.microsoft.com/office/drawing/2014/main" id="{40CB7868-5ADF-4E42-9BA5-758DD5ADEBC0}"/>
              </a:ext>
            </a:extLst>
          </p:cNvPr>
          <p:cNvSpPr>
            <a:spLocks noGrp="1"/>
          </p:cNvSpPr>
          <p:nvPr>
            <p:ph type="body" sz="quarter" idx="17" hasCustomPrompt="1"/>
          </p:nvPr>
        </p:nvSpPr>
        <p:spPr>
          <a:xfrm>
            <a:off x="613093"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ABOUT</a:t>
            </a:r>
          </a:p>
        </p:txBody>
      </p:sp>
      <p:sp>
        <p:nvSpPr>
          <p:cNvPr id="50" name="Content Placeholder 17">
            <a:extLst>
              <a:ext uri="{FF2B5EF4-FFF2-40B4-BE49-F238E27FC236}">
                <a16:creationId xmlns:a16="http://schemas.microsoft.com/office/drawing/2014/main" id="{767C0863-B9D1-344E-A978-CD49E9400F6F}"/>
              </a:ext>
            </a:extLst>
          </p:cNvPr>
          <p:cNvSpPr>
            <a:spLocks noGrp="1"/>
          </p:cNvSpPr>
          <p:nvPr>
            <p:ph sz="quarter" idx="16" hasCustomPrompt="1"/>
          </p:nvPr>
        </p:nvSpPr>
        <p:spPr>
          <a:xfrm>
            <a:off x="611645" y="1901093"/>
            <a:ext cx="3201848" cy="1214595"/>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9" name="Straight Connector 38">
            <a:extLst>
              <a:ext uri="{FF2B5EF4-FFF2-40B4-BE49-F238E27FC236}">
                <a16:creationId xmlns:a16="http://schemas.microsoft.com/office/drawing/2014/main" id="{33526770-8F35-FB4A-8638-521D0DA87F6C}"/>
              </a:ext>
              <a:ext uri="{C183D7F6-B498-43B3-948B-1728B52AA6E4}">
                <adec:decorative xmlns:adec="http://schemas.microsoft.com/office/drawing/2017/decorative" val="1"/>
              </a:ext>
            </a:extLst>
          </p:cNvPr>
          <p:cNvCxnSpPr>
            <a:cxnSpLocks/>
          </p:cNvCxnSpPr>
          <p:nvPr userDrawn="1"/>
        </p:nvCxnSpPr>
        <p:spPr>
          <a:xfrm>
            <a:off x="4412165" y="1552248"/>
            <a:ext cx="3471746" cy="0"/>
          </a:xfrm>
          <a:prstGeom prst="line">
            <a:avLst/>
          </a:prstGeom>
          <a:ln w="22225">
            <a:solidFill>
              <a:schemeClr val="accent5"/>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 Placeholder 6">
            <a:extLst>
              <a:ext uri="{FF2B5EF4-FFF2-40B4-BE49-F238E27FC236}">
                <a16:creationId xmlns:a16="http://schemas.microsoft.com/office/drawing/2014/main" id="{5A3D06D5-FD3F-BA4E-8627-B3D253D001EB}"/>
              </a:ext>
            </a:extLst>
          </p:cNvPr>
          <p:cNvSpPr>
            <a:spLocks noGrp="1"/>
          </p:cNvSpPr>
          <p:nvPr>
            <p:ph type="body" sz="quarter" idx="39" hasCustomPrompt="1"/>
          </p:nvPr>
        </p:nvSpPr>
        <p:spPr>
          <a:xfrm>
            <a:off x="4418012" y="1564006"/>
            <a:ext cx="2006600" cy="227454"/>
          </a:xfrm>
        </p:spPr>
        <p:txBody>
          <a:bodyPr anchor="b"/>
          <a:lstStyle>
            <a:lvl1pPr>
              <a:lnSpc>
                <a:spcPct val="100000"/>
              </a:lnSpc>
              <a:spcBef>
                <a:spcPts val="0"/>
              </a:spcBef>
              <a:defRPr sz="1200">
                <a:solidFill>
                  <a:schemeClr val="accent5"/>
                </a:solidFill>
              </a:defRPr>
            </a:lvl1pPr>
            <a:lvl5pPr>
              <a:defRPr/>
            </a:lvl5pPr>
          </a:lstStyle>
          <a:p>
            <a:pPr lvl="0"/>
            <a:r>
              <a:rPr lang="en-US" dirty="0"/>
              <a:t>SOLUTION</a:t>
            </a:r>
          </a:p>
        </p:txBody>
      </p:sp>
      <p:sp>
        <p:nvSpPr>
          <p:cNvPr id="47" name="Content Placeholder 17">
            <a:extLst>
              <a:ext uri="{FF2B5EF4-FFF2-40B4-BE49-F238E27FC236}">
                <a16:creationId xmlns:a16="http://schemas.microsoft.com/office/drawing/2014/main" id="{A2B343CF-FF49-7E4F-A7C9-0593553254F3}"/>
              </a:ext>
            </a:extLst>
          </p:cNvPr>
          <p:cNvSpPr>
            <a:spLocks noGrp="1"/>
          </p:cNvSpPr>
          <p:nvPr>
            <p:ph sz="quarter" idx="20" hasCustomPrompt="1"/>
          </p:nvPr>
        </p:nvSpPr>
        <p:spPr>
          <a:xfrm>
            <a:off x="4414210" y="1901094"/>
            <a:ext cx="3201848" cy="122556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31" name="Straight Connector 30">
            <a:extLst>
              <a:ext uri="{FF2B5EF4-FFF2-40B4-BE49-F238E27FC236}">
                <a16:creationId xmlns:a16="http://schemas.microsoft.com/office/drawing/2014/main" id="{73C08A52-2522-8C40-B8B1-C98FEBB888F7}"/>
              </a:ext>
              <a:ext uri="{C183D7F6-B498-43B3-948B-1728B52AA6E4}">
                <adec:decorative xmlns:adec="http://schemas.microsoft.com/office/drawing/2017/decorative" val="1"/>
              </a:ext>
            </a:extLst>
          </p:cNvPr>
          <p:cNvCxnSpPr>
            <a:cxnSpLocks/>
          </p:cNvCxnSpPr>
          <p:nvPr userDrawn="1"/>
        </p:nvCxnSpPr>
        <p:spPr>
          <a:xfrm>
            <a:off x="609600"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 Placeholder 6">
            <a:extLst>
              <a:ext uri="{FF2B5EF4-FFF2-40B4-BE49-F238E27FC236}">
                <a16:creationId xmlns:a16="http://schemas.microsoft.com/office/drawing/2014/main" id="{68B03587-93C7-A44F-A27D-84877C6A912A}"/>
              </a:ext>
            </a:extLst>
          </p:cNvPr>
          <p:cNvSpPr>
            <a:spLocks noGrp="1"/>
          </p:cNvSpPr>
          <p:nvPr>
            <p:ph type="body" sz="quarter" idx="19" hasCustomPrompt="1"/>
          </p:nvPr>
        </p:nvSpPr>
        <p:spPr>
          <a:xfrm>
            <a:off x="613093" y="3345364"/>
            <a:ext cx="2006600" cy="227454"/>
          </a:xfrm>
        </p:spPr>
        <p:txBody>
          <a:bodyPr anchor="b"/>
          <a:lstStyle>
            <a:lvl1pPr>
              <a:lnSpc>
                <a:spcPct val="100000"/>
              </a:lnSpc>
              <a:spcBef>
                <a:spcPts val="0"/>
              </a:spcBef>
              <a:defRPr sz="1200">
                <a:solidFill>
                  <a:schemeClr val="accent2"/>
                </a:solidFill>
              </a:defRPr>
            </a:lvl1pPr>
            <a:lvl5pPr>
              <a:defRPr/>
            </a:lvl5pPr>
          </a:lstStyle>
          <a:p>
            <a:pPr lvl="0"/>
            <a:r>
              <a:rPr lang="en-US" dirty="0"/>
              <a:t>CHALLENGES</a:t>
            </a:r>
          </a:p>
        </p:txBody>
      </p:sp>
      <p:sp>
        <p:nvSpPr>
          <p:cNvPr id="48" name="Content Placeholder 17">
            <a:extLst>
              <a:ext uri="{FF2B5EF4-FFF2-40B4-BE49-F238E27FC236}">
                <a16:creationId xmlns:a16="http://schemas.microsoft.com/office/drawing/2014/main" id="{65BA7F3E-AD8D-A54C-B026-DAA8FC9C0540}"/>
              </a:ext>
            </a:extLst>
          </p:cNvPr>
          <p:cNvSpPr>
            <a:spLocks noGrp="1"/>
          </p:cNvSpPr>
          <p:nvPr>
            <p:ph sz="quarter" idx="18" hasCustomPrompt="1"/>
          </p:nvPr>
        </p:nvSpPr>
        <p:spPr>
          <a:xfrm>
            <a:off x="611645" y="3693430"/>
            <a:ext cx="3201848" cy="1110049"/>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40" name="Straight Connector 39">
            <a:extLst>
              <a:ext uri="{FF2B5EF4-FFF2-40B4-BE49-F238E27FC236}">
                <a16:creationId xmlns:a16="http://schemas.microsoft.com/office/drawing/2014/main" id="{9B57CCC6-06B1-7342-99B0-BC7C8FBE5E73}"/>
              </a:ext>
              <a:ext uri="{C183D7F6-B498-43B3-948B-1728B52AA6E4}">
                <adec:decorative xmlns:adec="http://schemas.microsoft.com/office/drawing/2017/decorative" val="1"/>
              </a:ext>
            </a:extLst>
          </p:cNvPr>
          <p:cNvCxnSpPr>
            <a:cxnSpLocks/>
          </p:cNvCxnSpPr>
          <p:nvPr userDrawn="1"/>
        </p:nvCxnSpPr>
        <p:spPr>
          <a:xfrm>
            <a:off x="4412165" y="3325372"/>
            <a:ext cx="3471746" cy="0"/>
          </a:xfrm>
          <a:prstGeom prst="line">
            <a:avLst/>
          </a:prstGeom>
          <a:ln w="222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 Placeholder 33">
            <a:extLst>
              <a:ext uri="{FF2B5EF4-FFF2-40B4-BE49-F238E27FC236}">
                <a16:creationId xmlns:a16="http://schemas.microsoft.com/office/drawing/2014/main" id="{12DEAF9A-D0A2-3A4B-B37B-FD530909C5D1}"/>
              </a:ext>
            </a:extLst>
          </p:cNvPr>
          <p:cNvSpPr>
            <a:spLocks noGrp="1"/>
          </p:cNvSpPr>
          <p:nvPr>
            <p:ph type="body" sz="quarter" idx="23" hasCustomPrompt="1"/>
          </p:nvPr>
        </p:nvSpPr>
        <p:spPr>
          <a:xfrm>
            <a:off x="4426811" y="3345364"/>
            <a:ext cx="2006600" cy="227454"/>
          </a:xfrm>
        </p:spPr>
        <p:txBody>
          <a:bodyPr/>
          <a:lstStyle>
            <a:lvl1pPr>
              <a:defRPr sz="1200">
                <a:solidFill>
                  <a:schemeClr val="accent2"/>
                </a:solidFill>
              </a:defRPr>
            </a:lvl1pPr>
          </a:lstStyle>
          <a:p>
            <a:r>
              <a:rPr lang="en-US" dirty="0"/>
              <a:t>IMPACT</a:t>
            </a:r>
          </a:p>
        </p:txBody>
      </p:sp>
      <p:sp>
        <p:nvSpPr>
          <p:cNvPr id="46" name="Content Placeholder 17">
            <a:extLst>
              <a:ext uri="{FF2B5EF4-FFF2-40B4-BE49-F238E27FC236}">
                <a16:creationId xmlns:a16="http://schemas.microsoft.com/office/drawing/2014/main" id="{3265790D-1104-8D4D-A8C6-F7A7E77F664C}"/>
              </a:ext>
            </a:extLst>
          </p:cNvPr>
          <p:cNvSpPr>
            <a:spLocks noGrp="1"/>
          </p:cNvSpPr>
          <p:nvPr>
            <p:ph sz="quarter" idx="22" hasCustomPrompt="1"/>
          </p:nvPr>
        </p:nvSpPr>
        <p:spPr>
          <a:xfrm>
            <a:off x="4414210" y="3693430"/>
            <a:ext cx="3201848" cy="113235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55" name="Straight Connector 54">
            <a:extLst>
              <a:ext uri="{FF2B5EF4-FFF2-40B4-BE49-F238E27FC236}">
                <a16:creationId xmlns:a16="http://schemas.microsoft.com/office/drawing/2014/main" id="{23C87E7C-5ED2-214E-8A38-ED05177A65DC}"/>
              </a:ext>
              <a:ext uri="{C183D7F6-B498-43B3-948B-1728B52AA6E4}">
                <adec:decorative xmlns:adec="http://schemas.microsoft.com/office/drawing/2017/decorative" val="1"/>
              </a:ext>
            </a:extLst>
          </p:cNvPr>
          <p:cNvCxnSpPr>
            <a:cxnSpLocks/>
          </p:cNvCxnSpPr>
          <p:nvPr userDrawn="1"/>
        </p:nvCxnSpPr>
        <p:spPr>
          <a:xfrm>
            <a:off x="608739" y="5023689"/>
            <a:ext cx="7319778" cy="0"/>
          </a:xfrm>
          <a:prstGeom prst="line">
            <a:avLst/>
          </a:prstGeom>
          <a:ln w="22225">
            <a:solidFill>
              <a:schemeClr val="tx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 Placeholder 6">
            <a:extLst>
              <a:ext uri="{FF2B5EF4-FFF2-40B4-BE49-F238E27FC236}">
                <a16:creationId xmlns:a16="http://schemas.microsoft.com/office/drawing/2014/main" id="{EF15C3B0-3307-FF46-8C6D-169079865548}"/>
              </a:ext>
            </a:extLst>
          </p:cNvPr>
          <p:cNvSpPr>
            <a:spLocks noGrp="1"/>
          </p:cNvSpPr>
          <p:nvPr>
            <p:ph type="body" sz="quarter" idx="29" hasCustomPrompt="1"/>
          </p:nvPr>
        </p:nvSpPr>
        <p:spPr>
          <a:xfrm>
            <a:off x="613093" y="502698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PRODUCTS</a:t>
            </a:r>
          </a:p>
        </p:txBody>
      </p:sp>
      <p:sp>
        <p:nvSpPr>
          <p:cNvPr id="56" name="Text Placeholder 6">
            <a:extLst>
              <a:ext uri="{FF2B5EF4-FFF2-40B4-BE49-F238E27FC236}">
                <a16:creationId xmlns:a16="http://schemas.microsoft.com/office/drawing/2014/main" id="{F0EFE66F-363C-804E-BABD-F54C3E33FDEA}"/>
              </a:ext>
            </a:extLst>
          </p:cNvPr>
          <p:cNvSpPr>
            <a:spLocks noGrp="1"/>
          </p:cNvSpPr>
          <p:nvPr>
            <p:ph type="body" sz="quarter" idx="31" hasCustomPrompt="1"/>
          </p:nvPr>
        </p:nvSpPr>
        <p:spPr>
          <a:xfrm>
            <a:off x="613093" y="53267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One</a:t>
            </a:r>
          </a:p>
        </p:txBody>
      </p:sp>
      <p:sp>
        <p:nvSpPr>
          <p:cNvPr id="57" name="Text Placeholder 6">
            <a:extLst>
              <a:ext uri="{FF2B5EF4-FFF2-40B4-BE49-F238E27FC236}">
                <a16:creationId xmlns:a16="http://schemas.microsoft.com/office/drawing/2014/main" id="{0166C751-50F5-8B4F-9A97-B83901E78B00}"/>
              </a:ext>
            </a:extLst>
          </p:cNvPr>
          <p:cNvSpPr>
            <a:spLocks noGrp="1"/>
          </p:cNvSpPr>
          <p:nvPr>
            <p:ph type="body" sz="quarter" idx="33" hasCustomPrompt="1"/>
          </p:nvPr>
        </p:nvSpPr>
        <p:spPr>
          <a:xfrm>
            <a:off x="613093" y="55761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Two</a:t>
            </a:r>
          </a:p>
        </p:txBody>
      </p:sp>
      <p:sp>
        <p:nvSpPr>
          <p:cNvPr id="58" name="Text Placeholder 6">
            <a:extLst>
              <a:ext uri="{FF2B5EF4-FFF2-40B4-BE49-F238E27FC236}">
                <a16:creationId xmlns:a16="http://schemas.microsoft.com/office/drawing/2014/main" id="{0D57825D-E522-644D-8F4A-0B77A7036EBF}"/>
              </a:ext>
            </a:extLst>
          </p:cNvPr>
          <p:cNvSpPr>
            <a:spLocks noGrp="1"/>
          </p:cNvSpPr>
          <p:nvPr>
            <p:ph type="body" sz="quarter" idx="35" hasCustomPrompt="1"/>
          </p:nvPr>
        </p:nvSpPr>
        <p:spPr>
          <a:xfrm>
            <a:off x="613093" y="58070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Three</a:t>
            </a:r>
          </a:p>
        </p:txBody>
      </p:sp>
      <p:sp>
        <p:nvSpPr>
          <p:cNvPr id="65" name="Text Placeholder 6">
            <a:extLst>
              <a:ext uri="{FF2B5EF4-FFF2-40B4-BE49-F238E27FC236}">
                <a16:creationId xmlns:a16="http://schemas.microsoft.com/office/drawing/2014/main" id="{715C6E1C-FC70-6A4E-8F12-8EFEDFF99F5A}"/>
              </a:ext>
            </a:extLst>
          </p:cNvPr>
          <p:cNvSpPr>
            <a:spLocks noGrp="1"/>
          </p:cNvSpPr>
          <p:nvPr>
            <p:ph type="body" sz="quarter" idx="40" hasCustomPrompt="1"/>
          </p:nvPr>
        </p:nvSpPr>
        <p:spPr>
          <a:xfrm>
            <a:off x="4393597" y="5039274"/>
            <a:ext cx="3200400" cy="227454"/>
          </a:xfrm>
        </p:spPr>
        <p:txBody>
          <a:bodyPr anchor="b"/>
          <a:lstStyle>
            <a:lvl1pPr algn="l">
              <a:lnSpc>
                <a:spcPct val="100000"/>
              </a:lnSpc>
              <a:spcBef>
                <a:spcPts val="0"/>
              </a:spcBef>
              <a:defRPr sz="1050">
                <a:solidFill>
                  <a:schemeClr val="tx1"/>
                </a:solidFill>
              </a:defRPr>
            </a:lvl1pPr>
            <a:lvl5pPr>
              <a:defRPr/>
            </a:lvl5pPr>
          </a:lstStyle>
          <a:p>
            <a:pPr lvl="0"/>
            <a:r>
              <a:rPr lang="en-US" dirty="0"/>
              <a:t>STRATEGIC PRIORITIES</a:t>
            </a:r>
          </a:p>
        </p:txBody>
      </p:sp>
      <p:sp>
        <p:nvSpPr>
          <p:cNvPr id="61" name="Text Placeholder 6">
            <a:extLst>
              <a:ext uri="{FF2B5EF4-FFF2-40B4-BE49-F238E27FC236}">
                <a16:creationId xmlns:a16="http://schemas.microsoft.com/office/drawing/2014/main" id="{EBAAD5C6-0007-A84B-A2C2-FCC2F00B4295}"/>
              </a:ext>
            </a:extLst>
          </p:cNvPr>
          <p:cNvSpPr>
            <a:spLocks noGrp="1"/>
          </p:cNvSpPr>
          <p:nvPr>
            <p:ph type="body" sz="quarter" idx="36" hasCustomPrompt="1"/>
          </p:nvPr>
        </p:nvSpPr>
        <p:spPr>
          <a:xfrm>
            <a:off x="4400790" y="5327336"/>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One</a:t>
            </a:r>
          </a:p>
        </p:txBody>
      </p:sp>
      <p:sp>
        <p:nvSpPr>
          <p:cNvPr id="62" name="Text Placeholder 6">
            <a:extLst>
              <a:ext uri="{FF2B5EF4-FFF2-40B4-BE49-F238E27FC236}">
                <a16:creationId xmlns:a16="http://schemas.microsoft.com/office/drawing/2014/main" id="{A8B7A6ED-D85B-2E4C-BCD6-D130232A3F76}"/>
              </a:ext>
            </a:extLst>
          </p:cNvPr>
          <p:cNvSpPr>
            <a:spLocks noGrp="1"/>
          </p:cNvSpPr>
          <p:nvPr>
            <p:ph type="body" sz="quarter" idx="37" hasCustomPrompt="1"/>
          </p:nvPr>
        </p:nvSpPr>
        <p:spPr>
          <a:xfrm>
            <a:off x="4400790" y="5576718"/>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Two</a:t>
            </a:r>
          </a:p>
        </p:txBody>
      </p:sp>
      <p:sp>
        <p:nvSpPr>
          <p:cNvPr id="63" name="Text Placeholder 6">
            <a:extLst>
              <a:ext uri="{FF2B5EF4-FFF2-40B4-BE49-F238E27FC236}">
                <a16:creationId xmlns:a16="http://schemas.microsoft.com/office/drawing/2014/main" id="{C507BC1F-4225-8C48-9110-5D75D900FFC0}"/>
              </a:ext>
            </a:extLst>
          </p:cNvPr>
          <p:cNvSpPr>
            <a:spLocks noGrp="1"/>
          </p:cNvSpPr>
          <p:nvPr>
            <p:ph type="body" sz="quarter" idx="38" hasCustomPrompt="1"/>
          </p:nvPr>
        </p:nvSpPr>
        <p:spPr>
          <a:xfrm>
            <a:off x="4400790" y="5807627"/>
            <a:ext cx="3200400" cy="227454"/>
          </a:xfrm>
        </p:spPr>
        <p:txBody>
          <a:bodyPr anchor="b"/>
          <a:lstStyle>
            <a:lvl1pPr algn="l">
              <a:lnSpc>
                <a:spcPct val="100000"/>
              </a:lnSpc>
              <a:spcBef>
                <a:spcPts val="0"/>
              </a:spcBef>
              <a:defRPr sz="1000">
                <a:solidFill>
                  <a:schemeClr val="tx1"/>
                </a:solidFill>
              </a:defRPr>
            </a:lvl1pPr>
            <a:lvl5pPr>
              <a:defRPr/>
            </a:lvl5pPr>
          </a:lstStyle>
          <a:p>
            <a:pPr lvl="0"/>
            <a:r>
              <a:rPr lang="en-US" dirty="0"/>
              <a:t>Product Three</a:t>
            </a:r>
          </a:p>
        </p:txBody>
      </p:sp>
      <p:sp>
        <p:nvSpPr>
          <p:cNvPr id="45" name="Picture Placeholder 8">
            <a:extLst>
              <a:ext uri="{FF2B5EF4-FFF2-40B4-BE49-F238E27FC236}">
                <a16:creationId xmlns:a16="http://schemas.microsoft.com/office/drawing/2014/main" id="{231A51E8-5046-A444-8DFA-A0B8E647C4F2}"/>
              </a:ext>
            </a:extLst>
          </p:cNvPr>
          <p:cNvSpPr>
            <a:spLocks noGrp="1"/>
          </p:cNvSpPr>
          <p:nvPr>
            <p:ph type="pic" sz="quarter" idx="25" hasCustomPrompt="1"/>
          </p:nvPr>
        </p:nvSpPr>
        <p:spPr>
          <a:xfrm>
            <a:off x="9207965" y="1600200"/>
            <a:ext cx="1841500" cy="660399"/>
          </a:xfrm>
        </p:spPr>
        <p:txBody>
          <a:bodyPr anchor="ctr"/>
          <a:lstStyle>
            <a:lvl1pPr algn="ctr">
              <a:lnSpc>
                <a:spcPct val="100000"/>
              </a:lnSpc>
              <a:spcBef>
                <a:spcPts val="0"/>
              </a:spcBef>
              <a:defRPr/>
            </a:lvl1pPr>
          </a:lstStyle>
          <a:p>
            <a:r>
              <a:rPr lang="en-US" dirty="0"/>
              <a:t>Insert Logo here</a:t>
            </a:r>
          </a:p>
        </p:txBody>
      </p:sp>
      <p:sp>
        <p:nvSpPr>
          <p:cNvPr id="44" name="Text Placeholder 10">
            <a:extLst>
              <a:ext uri="{FF2B5EF4-FFF2-40B4-BE49-F238E27FC236}">
                <a16:creationId xmlns:a16="http://schemas.microsoft.com/office/drawing/2014/main" id="{81E8E56D-8554-4E46-BBBC-E98827D1EE1F}"/>
              </a:ext>
            </a:extLst>
          </p:cNvPr>
          <p:cNvSpPr>
            <a:spLocks noGrp="1"/>
          </p:cNvSpPr>
          <p:nvPr>
            <p:ph type="body" sz="quarter" idx="27" hasCustomPrompt="1"/>
          </p:nvPr>
        </p:nvSpPr>
        <p:spPr>
          <a:xfrm>
            <a:off x="8509465"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43" name="Text Placeholder 10">
            <a:extLst>
              <a:ext uri="{FF2B5EF4-FFF2-40B4-BE49-F238E27FC236}">
                <a16:creationId xmlns:a16="http://schemas.microsoft.com/office/drawing/2014/main" id="{59903D24-0D11-174E-9765-B2914D00A88C}"/>
              </a:ext>
            </a:extLst>
          </p:cNvPr>
          <p:cNvSpPr>
            <a:spLocks noGrp="1"/>
          </p:cNvSpPr>
          <p:nvPr>
            <p:ph type="body" sz="quarter" idx="28" hasCustomPrompt="1"/>
          </p:nvPr>
        </p:nvSpPr>
        <p:spPr>
          <a:xfrm>
            <a:off x="8509465"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42" name="Picture Placeholder 5">
            <a:extLst>
              <a:ext uri="{FF2B5EF4-FFF2-40B4-BE49-F238E27FC236}">
                <a16:creationId xmlns:a16="http://schemas.microsoft.com/office/drawing/2014/main" id="{2EDE5296-3D34-0C47-A404-38FF5A22C6D8}"/>
              </a:ext>
            </a:extLst>
          </p:cNvPr>
          <p:cNvSpPr>
            <a:spLocks noGrp="1"/>
          </p:cNvSpPr>
          <p:nvPr>
            <p:ph type="pic" sz="quarter" idx="24"/>
          </p:nvPr>
        </p:nvSpPr>
        <p:spPr>
          <a:xfrm>
            <a:off x="8515815" y="2971800"/>
            <a:ext cx="3194050" cy="1828800"/>
          </a:xfrm>
        </p:spPr>
        <p:txBody>
          <a:bodyPr/>
          <a:lstStyle>
            <a:lvl1pPr>
              <a:lnSpc>
                <a:spcPct val="100000"/>
              </a:lnSpc>
              <a:spcBef>
                <a:spcPts val="0"/>
              </a:spcBef>
              <a:defRPr/>
            </a:lvl1pPr>
          </a:lstStyle>
          <a:p>
            <a:r>
              <a:rPr lang="en-US" dirty="0"/>
              <a:t>Click icon to add picture</a:t>
            </a:r>
          </a:p>
        </p:txBody>
      </p:sp>
      <p:sp>
        <p:nvSpPr>
          <p:cNvPr id="41" name="Text Placeholder 10">
            <a:extLst>
              <a:ext uri="{FF2B5EF4-FFF2-40B4-BE49-F238E27FC236}">
                <a16:creationId xmlns:a16="http://schemas.microsoft.com/office/drawing/2014/main" id="{C7B1EDB8-ADF5-9C41-B4C4-26AA9C0B9D24}"/>
              </a:ext>
            </a:extLst>
          </p:cNvPr>
          <p:cNvSpPr>
            <a:spLocks noGrp="1"/>
          </p:cNvSpPr>
          <p:nvPr>
            <p:ph type="body" sz="quarter" idx="26" hasCustomPrompt="1"/>
          </p:nvPr>
        </p:nvSpPr>
        <p:spPr>
          <a:xfrm>
            <a:off x="8515815"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5"/>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33" name="page number">
            <a:extLst>
              <a:ext uri="{FF2B5EF4-FFF2-40B4-BE49-F238E27FC236}">
                <a16:creationId xmlns:a16="http://schemas.microsoft.com/office/drawing/2014/main" id="{CB20449E-0760-3743-8E7C-7D6BA7165F7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6548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hre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Three Icon Placeholders with Text Descriptions</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1" name="Oval 20">
            <a:extLst>
              <a:ext uri="{FF2B5EF4-FFF2-40B4-BE49-F238E27FC236}">
                <a16:creationId xmlns:a16="http://schemas.microsoft.com/office/drawing/2014/main" id="{B1C210DC-5DBB-4F0D-875F-CD8AAAB938CE}"/>
              </a:ext>
              <a:ext uri="{C183D7F6-B498-43B3-948B-1728B52AA6E4}">
                <adec:decorative xmlns:adec="http://schemas.microsoft.com/office/drawing/2017/decorative" val="1"/>
              </a:ext>
            </a:extLst>
          </p:cNvPr>
          <p:cNvSpPr/>
          <p:nvPr userDrawn="1"/>
        </p:nvSpPr>
        <p:spPr bwMode="gray">
          <a:xfrm>
            <a:off x="1981877" y="2055429"/>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83C9F48F-8CFB-DD45-AE7E-6A5DE26F9510}"/>
              </a:ext>
            </a:extLst>
          </p:cNvPr>
          <p:cNvSpPr>
            <a:spLocks noGrp="1"/>
          </p:cNvSpPr>
          <p:nvPr>
            <p:ph type="body" sz="quarter" idx="21" hasCustomPrompt="1"/>
          </p:nvPr>
        </p:nvSpPr>
        <p:spPr>
          <a:xfrm>
            <a:off x="2188103" y="2419650"/>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 here</a:t>
            </a:r>
          </a:p>
          <a:p>
            <a:pPr lvl="1"/>
            <a:r>
              <a:rPr lang="en-US" dirty="0"/>
              <a:t>Second level</a:t>
            </a:r>
          </a:p>
        </p:txBody>
      </p:sp>
      <p:sp>
        <p:nvSpPr>
          <p:cNvPr id="23" name="Oval 22">
            <a:extLst>
              <a:ext uri="{FF2B5EF4-FFF2-40B4-BE49-F238E27FC236}">
                <a16:creationId xmlns:a16="http://schemas.microsoft.com/office/drawing/2014/main" id="{6FECF9D0-D7A8-43DD-B38D-E1090C0B322F}"/>
              </a:ext>
              <a:ext uri="{C183D7F6-B498-43B3-948B-1728B52AA6E4}">
                <adec:decorative xmlns:adec="http://schemas.microsoft.com/office/drawing/2017/decorative" val="1"/>
              </a:ext>
            </a:extLst>
          </p:cNvPr>
          <p:cNvSpPr/>
          <p:nvPr userDrawn="1"/>
        </p:nvSpPr>
        <p:spPr bwMode="gray">
          <a:xfrm>
            <a:off x="5184924" y="2055429"/>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Text Placeholder 3">
            <a:extLst>
              <a:ext uri="{FF2B5EF4-FFF2-40B4-BE49-F238E27FC236}">
                <a16:creationId xmlns:a16="http://schemas.microsoft.com/office/drawing/2014/main" id="{04DBEFEC-821B-4F4E-8D5E-E6843BF1AEAD}"/>
              </a:ext>
            </a:extLst>
          </p:cNvPr>
          <p:cNvSpPr>
            <a:spLocks noGrp="1"/>
          </p:cNvSpPr>
          <p:nvPr>
            <p:ph type="body" sz="quarter" idx="22" hasCustomPrompt="1"/>
          </p:nvPr>
        </p:nvSpPr>
        <p:spPr>
          <a:xfrm>
            <a:off x="5408612" y="2419650"/>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 here</a:t>
            </a:r>
          </a:p>
          <a:p>
            <a:pPr lvl="1"/>
            <a:r>
              <a:rPr lang="en-US" dirty="0"/>
              <a:t>Second level</a:t>
            </a:r>
          </a:p>
        </p:txBody>
      </p:sp>
      <p:sp>
        <p:nvSpPr>
          <p:cNvPr id="22" name="Oval 21">
            <a:extLst>
              <a:ext uri="{FF2B5EF4-FFF2-40B4-BE49-F238E27FC236}">
                <a16:creationId xmlns:a16="http://schemas.microsoft.com/office/drawing/2014/main" id="{446F04B0-7860-407F-85B7-42E38FAFE34B}"/>
              </a:ext>
              <a:ext uri="{C183D7F6-B498-43B3-948B-1728B52AA6E4}">
                <adec:decorative xmlns:adec="http://schemas.microsoft.com/office/drawing/2017/decorative" val="1"/>
              </a:ext>
            </a:extLst>
          </p:cNvPr>
          <p:cNvSpPr/>
          <p:nvPr userDrawn="1"/>
        </p:nvSpPr>
        <p:spPr bwMode="gray">
          <a:xfrm>
            <a:off x="8389301" y="2055429"/>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indigo text here</a:t>
            </a:r>
          </a:p>
          <a:p>
            <a:pPr lvl="1"/>
            <a:r>
              <a:rPr lang="en-US" dirty="0"/>
              <a:t>Second level</a:t>
            </a:r>
          </a:p>
        </p:txBody>
      </p:sp>
      <p:sp>
        <p:nvSpPr>
          <p:cNvPr id="17" name="Text Placeholder 3">
            <a:extLst>
              <a:ext uri="{FF2B5EF4-FFF2-40B4-BE49-F238E27FC236}">
                <a16:creationId xmlns:a16="http://schemas.microsoft.com/office/drawing/2014/main" id="{0545A424-E307-E14F-A89B-1A531D114FD0}"/>
              </a:ext>
            </a:extLst>
          </p:cNvPr>
          <p:cNvSpPr>
            <a:spLocks noGrp="1"/>
          </p:cNvSpPr>
          <p:nvPr>
            <p:ph type="body" sz="quarter" idx="23" hasCustomPrompt="1"/>
          </p:nvPr>
        </p:nvSpPr>
        <p:spPr>
          <a:xfrm>
            <a:off x="8609012" y="2419650"/>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9" name="page number">
            <a:extLst>
              <a:ext uri="{FF2B5EF4-FFF2-40B4-BE49-F238E27FC236}">
                <a16:creationId xmlns:a16="http://schemas.microsoft.com/office/drawing/2014/main" id="{6122FC91-666D-7A42-9D21-9800CF4E3706}"/>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4153667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Four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Four Icon Placeholders with Text Descriptions</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84" name="Oval 83">
            <a:extLst>
              <a:ext uri="{FF2B5EF4-FFF2-40B4-BE49-F238E27FC236}">
                <a16:creationId xmlns:a16="http://schemas.microsoft.com/office/drawing/2014/main" id="{085441A7-EBA5-4ABB-8D29-CE4338F0F9B5}"/>
              </a:ext>
              <a:ext uri="{C183D7F6-B498-43B3-948B-1728B52AA6E4}">
                <adec:decorative xmlns:adec="http://schemas.microsoft.com/office/drawing/2017/decorative" val="1"/>
              </a:ext>
            </a:extLst>
          </p:cNvPr>
          <p:cNvSpPr/>
          <p:nvPr userDrawn="1"/>
        </p:nvSpPr>
        <p:spPr bwMode="gray">
          <a:xfrm>
            <a:off x="1065749" y="2060872"/>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3" name="Text Placeholder 3">
            <a:extLst>
              <a:ext uri="{FF2B5EF4-FFF2-40B4-BE49-F238E27FC236}">
                <a16:creationId xmlns:a16="http://schemas.microsoft.com/office/drawing/2014/main" id="{372EA9D9-DD59-0A4A-94D5-AC136E79CD72}"/>
              </a:ext>
            </a:extLst>
          </p:cNvPr>
          <p:cNvSpPr>
            <a:spLocks noGrp="1"/>
          </p:cNvSpPr>
          <p:nvPr>
            <p:ph type="body" sz="quarter" idx="23" hasCustomPrompt="1"/>
          </p:nvPr>
        </p:nvSpPr>
        <p:spPr>
          <a:xfrm>
            <a:off x="1273703" y="2425093"/>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plum text</a:t>
            </a:r>
          </a:p>
          <a:p>
            <a:pPr lvl="1"/>
            <a:r>
              <a:rPr lang="en-US" dirty="0"/>
              <a:t>Second level</a:t>
            </a:r>
          </a:p>
        </p:txBody>
      </p:sp>
      <p:sp>
        <p:nvSpPr>
          <p:cNvPr id="87" name="Oval 86">
            <a:extLst>
              <a:ext uri="{FF2B5EF4-FFF2-40B4-BE49-F238E27FC236}">
                <a16:creationId xmlns:a16="http://schemas.microsoft.com/office/drawing/2014/main" id="{45D908EF-1F96-4808-A8DB-F55AB9E8E436}"/>
              </a:ext>
              <a:ext uri="{C183D7F6-B498-43B3-948B-1728B52AA6E4}">
                <adec:decorative xmlns:adec="http://schemas.microsoft.com/office/drawing/2017/decorative" val="1"/>
              </a:ext>
            </a:extLst>
          </p:cNvPr>
          <p:cNvSpPr/>
          <p:nvPr userDrawn="1"/>
        </p:nvSpPr>
        <p:spPr bwMode="gray">
          <a:xfrm>
            <a:off x="3806932" y="2060872"/>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6" name="Text Placeholder 3">
            <a:extLst>
              <a:ext uri="{FF2B5EF4-FFF2-40B4-BE49-F238E27FC236}">
                <a16:creationId xmlns:a16="http://schemas.microsoft.com/office/drawing/2014/main" id="{F7F1E977-D1E8-7040-8576-578BD8CB8424}"/>
              </a:ext>
            </a:extLst>
          </p:cNvPr>
          <p:cNvSpPr>
            <a:spLocks noGrp="1"/>
          </p:cNvSpPr>
          <p:nvPr>
            <p:ph type="body" sz="quarter" idx="24" hasCustomPrompt="1"/>
          </p:nvPr>
        </p:nvSpPr>
        <p:spPr>
          <a:xfrm>
            <a:off x="4000597" y="2425093"/>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ocean text</a:t>
            </a:r>
          </a:p>
          <a:p>
            <a:pPr lvl="1"/>
            <a:r>
              <a:rPr lang="en-US" dirty="0"/>
              <a:t>Second level</a:t>
            </a:r>
          </a:p>
        </p:txBody>
      </p:sp>
      <p:sp>
        <p:nvSpPr>
          <p:cNvPr id="86" name="Oval 85">
            <a:extLst>
              <a:ext uri="{FF2B5EF4-FFF2-40B4-BE49-F238E27FC236}">
                <a16:creationId xmlns:a16="http://schemas.microsoft.com/office/drawing/2014/main" id="{5670C03F-6336-45E3-A9F4-0CD130D80D1B}"/>
              </a:ext>
              <a:ext uri="{C183D7F6-B498-43B3-948B-1728B52AA6E4}">
                <adec:decorative xmlns:adec="http://schemas.microsoft.com/office/drawing/2017/decorative" val="1"/>
              </a:ext>
            </a:extLst>
          </p:cNvPr>
          <p:cNvSpPr/>
          <p:nvPr userDrawn="1"/>
        </p:nvSpPr>
        <p:spPr bwMode="gray">
          <a:xfrm>
            <a:off x="6562100" y="2060872"/>
            <a:ext cx="1828959" cy="1828959"/>
          </a:xfrm>
          <a:prstGeom prst="ellipse">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7" name="Text Placeholder 3">
            <a:extLst>
              <a:ext uri="{FF2B5EF4-FFF2-40B4-BE49-F238E27FC236}">
                <a16:creationId xmlns:a16="http://schemas.microsoft.com/office/drawing/2014/main" id="{6B608689-50E6-784F-8AFD-D13D124BAA5B}"/>
              </a:ext>
            </a:extLst>
          </p:cNvPr>
          <p:cNvSpPr>
            <a:spLocks noGrp="1"/>
          </p:cNvSpPr>
          <p:nvPr>
            <p:ph type="body" sz="quarter" idx="25" hasCustomPrompt="1"/>
          </p:nvPr>
        </p:nvSpPr>
        <p:spPr>
          <a:xfrm>
            <a:off x="6772120" y="2425093"/>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indigo text</a:t>
            </a:r>
          </a:p>
          <a:p>
            <a:pPr lvl="1"/>
            <a:r>
              <a:rPr lang="en-US" dirty="0"/>
              <a:t>Second level</a:t>
            </a:r>
          </a:p>
        </p:txBody>
      </p:sp>
      <p:sp>
        <p:nvSpPr>
          <p:cNvPr id="85" name="Oval 84">
            <a:extLst>
              <a:ext uri="{FF2B5EF4-FFF2-40B4-BE49-F238E27FC236}">
                <a16:creationId xmlns:a16="http://schemas.microsoft.com/office/drawing/2014/main" id="{3019BB56-AE7C-42CA-A8FF-432F4F176B8B}"/>
              </a:ext>
              <a:ext uri="{C183D7F6-B498-43B3-948B-1728B52AA6E4}">
                <adec:decorative xmlns:adec="http://schemas.microsoft.com/office/drawing/2017/decorative" val="1"/>
              </a:ext>
            </a:extLst>
          </p:cNvPr>
          <p:cNvSpPr/>
          <p:nvPr userDrawn="1"/>
        </p:nvSpPr>
        <p:spPr bwMode="gray">
          <a:xfrm>
            <a:off x="9302132" y="2060872"/>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8" name="Text Placeholder 3">
            <a:extLst>
              <a:ext uri="{FF2B5EF4-FFF2-40B4-BE49-F238E27FC236}">
                <a16:creationId xmlns:a16="http://schemas.microsoft.com/office/drawing/2014/main" id="{290217BC-3881-DF41-A8F3-900AF04F1B7D}"/>
              </a:ext>
            </a:extLst>
          </p:cNvPr>
          <p:cNvSpPr>
            <a:spLocks noGrp="1"/>
          </p:cNvSpPr>
          <p:nvPr>
            <p:ph type="body" sz="quarter" idx="26" hasCustomPrompt="1"/>
          </p:nvPr>
        </p:nvSpPr>
        <p:spPr>
          <a:xfrm>
            <a:off x="9538248" y="2425093"/>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dark green text</a:t>
            </a:r>
          </a:p>
          <a:p>
            <a:pPr lvl="1"/>
            <a:r>
              <a:rPr lang="en-US" dirty="0"/>
              <a:t>Second level</a:t>
            </a:r>
          </a:p>
        </p:txBody>
      </p:sp>
      <p:sp>
        <p:nvSpPr>
          <p:cNvPr id="20" name="page number">
            <a:extLst>
              <a:ext uri="{FF2B5EF4-FFF2-40B4-BE49-F238E27FC236}">
                <a16:creationId xmlns:a16="http://schemas.microsoft.com/office/drawing/2014/main" id="{1D45AB97-9B77-2244-B7BA-E18EA4CD43EA}"/>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83763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Icon Placeholders with Text Descriptions</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2" name="Oval 21">
            <a:extLst>
              <a:ext uri="{FF2B5EF4-FFF2-40B4-BE49-F238E27FC236}">
                <a16:creationId xmlns:a16="http://schemas.microsoft.com/office/drawing/2014/main" id="{A1FDF9D3-5B68-4A75-97BF-2C5113CFAA66}"/>
              </a:ext>
              <a:ext uri="{C183D7F6-B498-43B3-948B-1728B52AA6E4}">
                <adec:decorative xmlns:adec="http://schemas.microsoft.com/office/drawing/2017/decorative" val="1"/>
              </a:ext>
            </a:extLst>
          </p:cNvPr>
          <p:cNvSpPr/>
          <p:nvPr userDrawn="1"/>
        </p:nvSpPr>
        <p:spPr bwMode="gray">
          <a:xfrm>
            <a:off x="609800" y="2064663"/>
            <a:ext cx="1828959" cy="1828959"/>
          </a:xfrm>
          <a:prstGeom prst="ellipse">
            <a:avLst/>
          </a:prstGeom>
          <a:noFill/>
          <a:ln w="38100">
            <a:solidFill>
              <a:schemeClr val="accent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15" name="Text Placeholder 3">
            <a:extLst>
              <a:ext uri="{FF2B5EF4-FFF2-40B4-BE49-F238E27FC236}">
                <a16:creationId xmlns:a16="http://schemas.microsoft.com/office/drawing/2014/main" id="{AE3C6552-FD35-F64A-AB25-15819DA5EE24}"/>
              </a:ext>
            </a:extLst>
          </p:cNvPr>
          <p:cNvSpPr>
            <a:spLocks noGrp="1"/>
          </p:cNvSpPr>
          <p:nvPr>
            <p:ph type="body" sz="quarter" idx="24" hasCustomPrompt="1"/>
          </p:nvPr>
        </p:nvSpPr>
        <p:spPr>
          <a:xfrm>
            <a:off x="820549" y="2428884"/>
            <a:ext cx="1396669" cy="1100516"/>
          </a:xfrm>
        </p:spPr>
        <p:txBody>
          <a:bodyPr anchor="ctr" anchorCtr="0"/>
          <a:lstStyle>
            <a:lvl1pPr algn="ctr">
              <a:lnSpc>
                <a:spcPct val="100000"/>
              </a:lnSpc>
              <a:spcBef>
                <a:spcPts val="600"/>
              </a:spcBef>
              <a:defRPr sz="1800">
                <a:solidFill>
                  <a:schemeClr val="accent5"/>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plum text</a:t>
            </a:r>
          </a:p>
          <a:p>
            <a:pPr lvl="1"/>
            <a:r>
              <a:rPr lang="en-US" dirty="0"/>
              <a:t>Second level</a:t>
            </a:r>
          </a:p>
        </p:txBody>
      </p:sp>
      <p:sp>
        <p:nvSpPr>
          <p:cNvPr id="25" name="Oval 24">
            <a:extLst>
              <a:ext uri="{FF2B5EF4-FFF2-40B4-BE49-F238E27FC236}">
                <a16:creationId xmlns:a16="http://schemas.microsoft.com/office/drawing/2014/main" id="{AF79E162-3D8F-4829-A4AD-02A03597B11A}"/>
              </a:ext>
              <a:ext uri="{C183D7F6-B498-43B3-948B-1728B52AA6E4}">
                <adec:decorative xmlns:adec="http://schemas.microsoft.com/office/drawing/2017/decorative" val="1"/>
              </a:ext>
            </a:extLst>
          </p:cNvPr>
          <p:cNvSpPr/>
          <p:nvPr userDrawn="1"/>
        </p:nvSpPr>
        <p:spPr bwMode="gray">
          <a:xfrm>
            <a:off x="2892452" y="2064663"/>
            <a:ext cx="1828959" cy="1828959"/>
          </a:xfrm>
          <a:prstGeom prst="ellipse">
            <a:avLst/>
          </a:prstGeom>
          <a:no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18" name="Text Placeholder 3">
            <a:extLst>
              <a:ext uri="{FF2B5EF4-FFF2-40B4-BE49-F238E27FC236}">
                <a16:creationId xmlns:a16="http://schemas.microsoft.com/office/drawing/2014/main" id="{F6390E06-1436-004E-875E-AAE40E05D76F}"/>
              </a:ext>
            </a:extLst>
          </p:cNvPr>
          <p:cNvSpPr>
            <a:spLocks noGrp="1"/>
          </p:cNvSpPr>
          <p:nvPr>
            <p:ph type="body" sz="quarter" idx="25" hasCustomPrompt="1"/>
          </p:nvPr>
        </p:nvSpPr>
        <p:spPr>
          <a:xfrm>
            <a:off x="3110473" y="2428884"/>
            <a:ext cx="1396669" cy="1100516"/>
          </a:xfrm>
        </p:spPr>
        <p:txBody>
          <a:bodyPr anchor="ctr" anchorCtr="0"/>
          <a:lstStyle>
            <a:lvl1pPr algn="ctr">
              <a:lnSpc>
                <a:spcPct val="100000"/>
              </a:lnSpc>
              <a:spcBef>
                <a:spcPts val="600"/>
              </a:spcBef>
              <a:defRPr sz="18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ocean text</a:t>
            </a:r>
          </a:p>
          <a:p>
            <a:pPr lvl="1"/>
            <a:r>
              <a:rPr lang="en-US" dirty="0"/>
              <a:t>Second level</a:t>
            </a:r>
          </a:p>
        </p:txBody>
      </p:sp>
      <p:sp>
        <p:nvSpPr>
          <p:cNvPr id="24" name="Oval 23">
            <a:extLst>
              <a:ext uri="{FF2B5EF4-FFF2-40B4-BE49-F238E27FC236}">
                <a16:creationId xmlns:a16="http://schemas.microsoft.com/office/drawing/2014/main" id="{C551C90A-573F-4E4A-9359-5C7B0F546BF9}"/>
              </a:ext>
              <a:ext uri="{C183D7F6-B498-43B3-948B-1728B52AA6E4}">
                <adec:decorative xmlns:adec="http://schemas.microsoft.com/office/drawing/2017/decorative" val="1"/>
              </a:ext>
            </a:extLst>
          </p:cNvPr>
          <p:cNvSpPr/>
          <p:nvPr userDrawn="1"/>
        </p:nvSpPr>
        <p:spPr bwMode="gray">
          <a:xfrm>
            <a:off x="5201380" y="2064663"/>
            <a:ext cx="1828959" cy="1828959"/>
          </a:xfrm>
          <a:prstGeom prst="ellipse">
            <a:avLst/>
          </a:prstGeom>
          <a:noFill/>
          <a:ln w="38100">
            <a:solidFill>
              <a:schemeClr val="accent2"/>
            </a:solid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19" name="Text Placeholder 3">
            <a:extLst>
              <a:ext uri="{FF2B5EF4-FFF2-40B4-BE49-F238E27FC236}">
                <a16:creationId xmlns:a16="http://schemas.microsoft.com/office/drawing/2014/main" id="{C54AA791-D396-204E-9DF4-50E16614DD73}"/>
              </a:ext>
            </a:extLst>
          </p:cNvPr>
          <p:cNvSpPr>
            <a:spLocks noGrp="1"/>
          </p:cNvSpPr>
          <p:nvPr>
            <p:ph type="body" sz="quarter" idx="26" hasCustomPrompt="1"/>
          </p:nvPr>
        </p:nvSpPr>
        <p:spPr>
          <a:xfrm>
            <a:off x="5412658" y="2428884"/>
            <a:ext cx="1396669" cy="1100516"/>
          </a:xfrm>
        </p:spPr>
        <p:txBody>
          <a:bodyPr anchor="ctr" anchorCtr="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indigo text</a:t>
            </a:r>
          </a:p>
          <a:p>
            <a:pPr lvl="1"/>
            <a:r>
              <a:rPr lang="en-US" dirty="0"/>
              <a:t>Second level</a:t>
            </a:r>
          </a:p>
        </p:txBody>
      </p:sp>
      <p:sp>
        <p:nvSpPr>
          <p:cNvPr id="93" name="Oval 92">
            <a:extLst>
              <a:ext uri="{FF2B5EF4-FFF2-40B4-BE49-F238E27FC236}">
                <a16:creationId xmlns:a16="http://schemas.microsoft.com/office/drawing/2014/main" id="{026B9B36-08E7-4664-970C-13123F24C793}"/>
              </a:ext>
              <a:ext uri="{C183D7F6-B498-43B3-948B-1728B52AA6E4}">
                <adec:decorative xmlns:adec="http://schemas.microsoft.com/office/drawing/2017/decorative" val="1"/>
              </a:ext>
            </a:extLst>
          </p:cNvPr>
          <p:cNvSpPr/>
          <p:nvPr userDrawn="1"/>
        </p:nvSpPr>
        <p:spPr bwMode="gray">
          <a:xfrm>
            <a:off x="7464921" y="2064663"/>
            <a:ext cx="1828959" cy="1828959"/>
          </a:xfrm>
          <a:prstGeom prst="ellipse">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20" name="Text Placeholder 3">
            <a:extLst>
              <a:ext uri="{FF2B5EF4-FFF2-40B4-BE49-F238E27FC236}">
                <a16:creationId xmlns:a16="http://schemas.microsoft.com/office/drawing/2014/main" id="{D673B6CF-B10C-8742-A91F-672EAD5163E0}"/>
              </a:ext>
            </a:extLst>
          </p:cNvPr>
          <p:cNvSpPr>
            <a:spLocks noGrp="1"/>
          </p:cNvSpPr>
          <p:nvPr>
            <p:ph type="body" sz="quarter" idx="27" hasCustomPrompt="1"/>
          </p:nvPr>
        </p:nvSpPr>
        <p:spPr>
          <a:xfrm>
            <a:off x="7677080" y="2428884"/>
            <a:ext cx="1396669" cy="1100516"/>
          </a:xfrm>
        </p:spPr>
        <p:txBody>
          <a:bodyPr anchor="ctr" anchorCtr="0"/>
          <a:lstStyle>
            <a:lvl1pPr algn="ctr">
              <a:lnSpc>
                <a:spcPct val="100000"/>
              </a:lnSpc>
              <a:spcBef>
                <a:spcPts val="600"/>
              </a:spcBef>
              <a:defRPr sz="1800">
                <a:solidFill>
                  <a:schemeClr val="accent6"/>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94336" cy="1458912"/>
          </a:xfrm>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dark green text</a:t>
            </a:r>
          </a:p>
          <a:p>
            <a:pPr lvl="1"/>
            <a:r>
              <a:rPr lang="en-US" dirty="0"/>
              <a:t>Second level</a:t>
            </a:r>
          </a:p>
        </p:txBody>
      </p:sp>
      <p:sp>
        <p:nvSpPr>
          <p:cNvPr id="23" name="Oval 22">
            <a:extLst>
              <a:ext uri="{FF2B5EF4-FFF2-40B4-BE49-F238E27FC236}">
                <a16:creationId xmlns:a16="http://schemas.microsoft.com/office/drawing/2014/main" id="{7EAB1992-E472-4489-8A4E-A8FE45DE10CF}"/>
              </a:ext>
              <a:ext uri="{C183D7F6-B498-43B3-948B-1728B52AA6E4}">
                <adec:decorative xmlns:adec="http://schemas.microsoft.com/office/drawing/2017/decorative" val="1"/>
              </a:ext>
            </a:extLst>
          </p:cNvPr>
          <p:cNvSpPr/>
          <p:nvPr userDrawn="1"/>
        </p:nvSpPr>
        <p:spPr bwMode="gray">
          <a:xfrm>
            <a:off x="9744473" y="2064663"/>
            <a:ext cx="1828959" cy="1828959"/>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6"/>
              </a:solidFill>
            </a:endParaRPr>
          </a:p>
        </p:txBody>
      </p:sp>
      <p:sp>
        <p:nvSpPr>
          <p:cNvPr id="21" name="Text Placeholder 3">
            <a:extLst>
              <a:ext uri="{FF2B5EF4-FFF2-40B4-BE49-F238E27FC236}">
                <a16:creationId xmlns:a16="http://schemas.microsoft.com/office/drawing/2014/main" id="{FF3DA55F-C9CF-8945-A9DE-F606579BFE23}"/>
              </a:ext>
            </a:extLst>
          </p:cNvPr>
          <p:cNvSpPr>
            <a:spLocks noGrp="1"/>
          </p:cNvSpPr>
          <p:nvPr>
            <p:ph type="body" sz="quarter" idx="28" hasCustomPrompt="1"/>
          </p:nvPr>
        </p:nvSpPr>
        <p:spPr>
          <a:xfrm>
            <a:off x="9980612" y="2428884"/>
            <a:ext cx="1396669" cy="1100516"/>
          </a:xfrm>
        </p:spPr>
        <p:txBody>
          <a:bodyPr anchor="ctr" anchorCtr="0"/>
          <a:lstStyle>
            <a:lvl1pPr algn="ctr">
              <a:lnSpc>
                <a:spcPct val="100000"/>
              </a:lnSpc>
              <a:spcBef>
                <a:spcPts val="600"/>
              </a:spcBef>
              <a:defRPr sz="1800">
                <a:solidFill>
                  <a:schemeClr val="tx1"/>
                </a:solidFill>
              </a:defRPr>
            </a:lvl1pPr>
            <a:lvl2pPr marL="0" indent="0" algn="ctr">
              <a:lnSpc>
                <a:spcPct val="100000"/>
              </a:lnSpc>
              <a:spcBef>
                <a:spcPts val="600"/>
              </a:spcBef>
              <a:buFont typeface="Open Sans" panose="020B0606030504020204" pitchFamily="34" charset="0"/>
              <a:buChar char="​"/>
              <a:defRPr/>
            </a:lvl2pPr>
          </a:lstStyle>
          <a:p>
            <a:pPr lvl="0"/>
            <a:r>
              <a:rPr lang="en-US" dirty="0"/>
              <a:t>add icon</a:t>
            </a:r>
            <a:br>
              <a:rPr lang="en-US" dirty="0"/>
            </a:br>
            <a:r>
              <a:rPr lang="en-US" dirty="0"/>
              <a:t>or text</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gray text</a:t>
            </a:r>
          </a:p>
          <a:p>
            <a:pPr lvl="1"/>
            <a:r>
              <a:rPr lang="en-US" dirty="0"/>
              <a:t>Second level</a:t>
            </a:r>
          </a:p>
        </p:txBody>
      </p:sp>
      <p:sp>
        <p:nvSpPr>
          <p:cNvPr id="27" name="page number">
            <a:extLst>
              <a:ext uri="{FF2B5EF4-FFF2-40B4-BE49-F238E27FC236}">
                <a16:creationId xmlns:a16="http://schemas.microsoft.com/office/drawing/2014/main" id="{6D94DD40-25D8-6A48-98B5-B2B0FB64FDA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03215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Five Column Text with Number Icons Click to Add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cxnSp>
        <p:nvCxnSpPr>
          <p:cNvPr id="15" name="Straight Connector 14">
            <a:extLst>
              <a:ext uri="{FF2B5EF4-FFF2-40B4-BE49-F238E27FC236}">
                <a16:creationId xmlns:a16="http://schemas.microsoft.com/office/drawing/2014/main" id="{182EA033-41AE-6148-A260-889FF59E41C9}"/>
              </a:ext>
            </a:extLst>
          </p:cNvPr>
          <p:cNvCxnSpPr/>
          <p:nvPr userDrawn="1"/>
        </p:nvCxnSpPr>
        <p:spPr bwMode="gray">
          <a:xfrm>
            <a:off x="598206" y="2512464"/>
            <a:ext cx="1828800"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p:nvPr>
        </p:nvSpPr>
        <p:spPr>
          <a:xfrm>
            <a:off x="610850" y="2529075"/>
            <a:ext cx="1828800" cy="2871263"/>
          </a:xfrm>
          <a:solidFill>
            <a:srgbClr val="F4F8FA"/>
          </a:solidFill>
          <a:ln>
            <a:noFill/>
          </a:ln>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plum text</a:t>
            </a:r>
          </a:p>
          <a:p>
            <a:pPr lvl="1"/>
            <a:r>
              <a:rPr lang="en-US" dirty="0"/>
              <a:t>Second level</a:t>
            </a:r>
          </a:p>
        </p:txBody>
      </p:sp>
      <p:cxnSp>
        <p:nvCxnSpPr>
          <p:cNvPr id="18" name="Straight Connector 17">
            <a:extLst>
              <a:ext uri="{FF2B5EF4-FFF2-40B4-BE49-F238E27FC236}">
                <a16:creationId xmlns:a16="http://schemas.microsoft.com/office/drawing/2014/main" id="{903341DC-DE80-5E4C-A4C9-C984D7074760}"/>
              </a:ext>
            </a:extLst>
          </p:cNvPr>
          <p:cNvCxnSpPr/>
          <p:nvPr userDrawn="1"/>
        </p:nvCxnSpPr>
        <p:spPr bwMode="gray">
          <a:xfrm>
            <a:off x="2894012" y="2512464"/>
            <a:ext cx="1828800"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p:nvPr>
        </p:nvSpPr>
        <p:spPr>
          <a:xfrm>
            <a:off x="2894013" y="2529075"/>
            <a:ext cx="1828800" cy="2871263"/>
          </a:xfrm>
          <a:solidFill>
            <a:srgbClr val="F4F8FA"/>
          </a:solidFill>
          <a:ln>
            <a:noFill/>
          </a:ln>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ocean text</a:t>
            </a:r>
          </a:p>
          <a:p>
            <a:pPr lvl="1"/>
            <a:r>
              <a:rPr lang="en-US" dirty="0"/>
              <a:t>Second level</a:t>
            </a:r>
          </a:p>
        </p:txBody>
      </p:sp>
      <p:cxnSp>
        <p:nvCxnSpPr>
          <p:cNvPr id="19" name="Straight Connector 18">
            <a:extLst>
              <a:ext uri="{FF2B5EF4-FFF2-40B4-BE49-F238E27FC236}">
                <a16:creationId xmlns:a16="http://schemas.microsoft.com/office/drawing/2014/main" id="{662FF207-1B75-1940-91E1-2692254C727F}"/>
              </a:ext>
            </a:extLst>
          </p:cNvPr>
          <p:cNvCxnSpPr/>
          <p:nvPr userDrawn="1"/>
        </p:nvCxnSpPr>
        <p:spPr bwMode="gray">
          <a:xfrm>
            <a:off x="5180012" y="2512464"/>
            <a:ext cx="1828800"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p:nvPr>
        </p:nvSpPr>
        <p:spPr>
          <a:xfrm>
            <a:off x="5185093" y="2529075"/>
            <a:ext cx="1828800" cy="2871263"/>
          </a:xfrm>
          <a:solidFill>
            <a:srgbClr val="F4F8FA"/>
          </a:solidFill>
          <a:ln>
            <a:noFill/>
          </a:ln>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indigo text</a:t>
            </a:r>
          </a:p>
          <a:p>
            <a:pPr lvl="1"/>
            <a:r>
              <a:rPr lang="en-US" dirty="0"/>
              <a:t>Second level</a:t>
            </a:r>
          </a:p>
        </p:txBody>
      </p:sp>
      <p:cxnSp>
        <p:nvCxnSpPr>
          <p:cNvPr id="20" name="Straight Connector 19">
            <a:extLst>
              <a:ext uri="{FF2B5EF4-FFF2-40B4-BE49-F238E27FC236}">
                <a16:creationId xmlns:a16="http://schemas.microsoft.com/office/drawing/2014/main" id="{128E238A-DE09-DD4F-A6F3-2F244E7301C3}"/>
              </a:ext>
            </a:extLst>
          </p:cNvPr>
          <p:cNvCxnSpPr/>
          <p:nvPr userDrawn="1"/>
        </p:nvCxnSpPr>
        <p:spPr bwMode="gray">
          <a:xfrm>
            <a:off x="7466012" y="2512464"/>
            <a:ext cx="1828800"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p:nvPr>
        </p:nvSpPr>
        <p:spPr>
          <a:xfrm>
            <a:off x="7470001" y="2529075"/>
            <a:ext cx="1828800" cy="2871263"/>
          </a:xfrm>
          <a:solidFill>
            <a:srgbClr val="F4F8FA"/>
          </a:solidFill>
          <a:ln>
            <a:noFill/>
          </a:ln>
        </p:spPr>
        <p:txBody>
          <a:bodyPr/>
          <a:lstStyle>
            <a:lvl1pPr algn="ctr">
              <a:lnSpc>
                <a:spcPct val="100000"/>
              </a:lnSpc>
              <a:spcBef>
                <a:spcPts val="600"/>
              </a:spcBef>
              <a:defRPr sz="2000">
                <a:solidFill>
                  <a:schemeClr val="accent6"/>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a:t>
            </a:r>
            <a:r>
              <a:rPr lang="en-US" dirty="0" err="1"/>
              <a:t>drk</a:t>
            </a:r>
            <a:r>
              <a:rPr lang="en-US" dirty="0"/>
              <a:t> green text</a:t>
            </a:r>
          </a:p>
          <a:p>
            <a:pPr lvl="1"/>
            <a:r>
              <a:rPr lang="en-US" dirty="0"/>
              <a:t>Second level</a:t>
            </a:r>
          </a:p>
        </p:txBody>
      </p:sp>
      <p:cxnSp>
        <p:nvCxnSpPr>
          <p:cNvPr id="21" name="Straight Connector 20">
            <a:extLst>
              <a:ext uri="{FF2B5EF4-FFF2-40B4-BE49-F238E27FC236}">
                <a16:creationId xmlns:a16="http://schemas.microsoft.com/office/drawing/2014/main" id="{E8B64954-CA3A-494E-B70D-3405C9F592D8}"/>
              </a:ext>
            </a:extLst>
          </p:cNvPr>
          <p:cNvCxnSpPr/>
          <p:nvPr userDrawn="1"/>
        </p:nvCxnSpPr>
        <p:spPr bwMode="gray">
          <a:xfrm>
            <a:off x="9752012" y="2512464"/>
            <a:ext cx="1828800" cy="0"/>
          </a:xfrm>
          <a:prstGeom prst="line">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p:nvPr>
        </p:nvSpPr>
        <p:spPr>
          <a:xfrm>
            <a:off x="9752013" y="2529075"/>
            <a:ext cx="1828800" cy="2871263"/>
          </a:xfrm>
          <a:solidFill>
            <a:srgbClr val="F4F8FA"/>
          </a:solidFill>
          <a:ln>
            <a:noFill/>
          </a:ln>
        </p:spPr>
        <p:txBody>
          <a:bodyPr/>
          <a:lstStyle>
            <a:lvl1pPr algn="ctr">
              <a:lnSpc>
                <a:spcPct val="100000"/>
              </a:lnSpc>
              <a:spcBef>
                <a:spcPts val="600"/>
              </a:spcBef>
              <a:defRPr sz="2000">
                <a:solidFill>
                  <a:schemeClr val="tx1"/>
                </a:solidFill>
              </a:defRPr>
            </a:lvl1pPr>
            <a:lvl2pPr marL="0" indent="0" algn="ctr">
              <a:lnSpc>
                <a:spcPct val="100000"/>
              </a:lnSpc>
              <a:spcBef>
                <a:spcPts val="600"/>
              </a:spcBef>
              <a:buFont typeface="Open Sans" panose="020B0606030504020204" pitchFamily="34" charset="0"/>
              <a:buChar char="​"/>
              <a:defRPr sz="1600"/>
            </a:lvl2pPr>
          </a:lstStyle>
          <a:p>
            <a:pPr lvl="0"/>
            <a:endParaRPr lang="en-US" dirty="0"/>
          </a:p>
          <a:p>
            <a:pPr lvl="0"/>
            <a:r>
              <a:rPr lang="en-US" dirty="0"/>
              <a:t>Click to add gray text</a:t>
            </a:r>
          </a:p>
          <a:p>
            <a:pPr lvl="1"/>
            <a:r>
              <a:rPr lang="en-US" dirty="0"/>
              <a:t>Second level</a:t>
            </a:r>
          </a:p>
        </p:txBody>
      </p:sp>
      <p:sp>
        <p:nvSpPr>
          <p:cNvPr id="23" name="page number">
            <a:extLst>
              <a:ext uri="{FF2B5EF4-FFF2-40B4-BE49-F238E27FC236}">
                <a16:creationId xmlns:a16="http://schemas.microsoft.com/office/drawing/2014/main" id="{778B9E91-325F-BB46-BB33-20219DF70C9B}"/>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362460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Five Icon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Sample Chart Layout for Text – Click to Add a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35" name="Text Placeholder 3" descr="Row 1 label">
            <a:extLst>
              <a:ext uri="{FF2B5EF4-FFF2-40B4-BE49-F238E27FC236}">
                <a16:creationId xmlns:a16="http://schemas.microsoft.com/office/drawing/2014/main" id="{7077ED63-7149-B64F-804C-21E2E59DF7DB}"/>
              </a:ext>
            </a:extLst>
          </p:cNvPr>
          <p:cNvSpPr>
            <a:spLocks noGrp="1"/>
          </p:cNvSpPr>
          <p:nvPr>
            <p:ph type="body" sz="quarter" idx="30" hasCustomPrompt="1"/>
          </p:nvPr>
        </p:nvSpPr>
        <p:spPr>
          <a:xfrm>
            <a:off x="271464" y="1546789"/>
            <a:ext cx="574570" cy="439174"/>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4" name="Text Placeholder 3" descr="Row 1 text box is a long horizontal box the width of the slide acting as a header. ">
            <a:extLst>
              <a:ext uri="{FF2B5EF4-FFF2-40B4-BE49-F238E27FC236}">
                <a16:creationId xmlns:a16="http://schemas.microsoft.com/office/drawing/2014/main" id="{03CB2304-DD0F-674C-91F7-863CDF3757FC}"/>
              </a:ext>
            </a:extLst>
          </p:cNvPr>
          <p:cNvSpPr>
            <a:spLocks noGrp="1"/>
          </p:cNvSpPr>
          <p:nvPr>
            <p:ph type="body" sz="quarter" idx="29" hasCustomPrompt="1"/>
          </p:nvPr>
        </p:nvSpPr>
        <p:spPr>
          <a:xfrm>
            <a:off x="1034040" y="1561701"/>
            <a:ext cx="10630969" cy="429469"/>
          </a:xfrm>
          <a:solidFill>
            <a:srgbClr val="F4F8FA"/>
          </a:solidFill>
          <a:ln w="12700">
            <a:solidFill>
              <a:schemeClr val="accent2">
                <a:alpha val="25000"/>
              </a:schemeClr>
            </a:solidFill>
          </a:ln>
        </p:spPr>
        <p:txBody>
          <a:bodyPr tIns="91440"/>
          <a:lstStyle>
            <a:lvl1pPr algn="ctr">
              <a:lnSpc>
                <a:spcPct val="100000"/>
              </a:lnSpc>
              <a:spcBef>
                <a:spcPts val="600"/>
              </a:spcBef>
              <a:buNone/>
              <a:defRPr sz="16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36" name="Text Placeholder 3" descr="Row 2 label; this row shows 4 content boxes labeled A through D, each is a different color and holds text.">
            <a:extLst>
              <a:ext uri="{FF2B5EF4-FFF2-40B4-BE49-F238E27FC236}">
                <a16:creationId xmlns:a16="http://schemas.microsoft.com/office/drawing/2014/main" id="{3E62FD32-E978-1A49-AA98-60CD14AE003D}"/>
              </a:ext>
            </a:extLst>
          </p:cNvPr>
          <p:cNvSpPr>
            <a:spLocks noGrp="1"/>
          </p:cNvSpPr>
          <p:nvPr>
            <p:ph type="body" sz="quarter" idx="31" hasCustomPrompt="1"/>
          </p:nvPr>
        </p:nvSpPr>
        <p:spPr>
          <a:xfrm>
            <a:off x="285750" y="3304775"/>
            <a:ext cx="560283"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cxnSp>
        <p:nvCxnSpPr>
          <p:cNvPr id="4" name="Straight Connector 3">
            <a:extLst>
              <a:ext uri="{FF2B5EF4-FFF2-40B4-BE49-F238E27FC236}">
                <a16:creationId xmlns:a16="http://schemas.microsoft.com/office/drawing/2014/main" id="{7E322B01-8AA4-6B48-98B8-90F64F16E3E4}"/>
              </a:ext>
              <a:ext uri="{C183D7F6-B498-43B3-948B-1728B52AA6E4}">
                <adec:decorative xmlns:adec="http://schemas.microsoft.com/office/drawing/2017/decorative" val="1"/>
              </a:ext>
            </a:extLst>
          </p:cNvPr>
          <p:cNvCxnSpPr/>
          <p:nvPr userDrawn="1"/>
        </p:nvCxnSpPr>
        <p:spPr bwMode="gray">
          <a:xfrm>
            <a:off x="1093076" y="2680138"/>
            <a:ext cx="2459421" cy="0"/>
          </a:xfrm>
          <a:prstGeom prst="line">
            <a:avLst/>
          </a:prstGeom>
          <a:ln w="25400">
            <a:solidFill>
              <a:schemeClr val="accent5"/>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7" name="Text Placeholder 3" descr="Row 2, box 1: text in plum">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1102407" y="2699834"/>
            <a:ext cx="2430126" cy="1949198"/>
          </a:xfrm>
          <a:noFill/>
          <a:ln w="15875">
            <a:noFill/>
          </a:ln>
        </p:spPr>
        <p:txBody>
          <a:bodyPr tIns="365760"/>
          <a:lstStyle>
            <a:lvl1pPr algn="ctr">
              <a:lnSpc>
                <a:spcPct val="100000"/>
              </a:lnSpc>
              <a:spcBef>
                <a:spcPts val="600"/>
              </a:spcBef>
              <a:buNone/>
              <a:defRPr sz="1800">
                <a:solidFill>
                  <a:schemeClr val="accent5"/>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25" name="Straight Connector 24">
            <a:extLst>
              <a:ext uri="{FF2B5EF4-FFF2-40B4-BE49-F238E27FC236}">
                <a16:creationId xmlns:a16="http://schemas.microsoft.com/office/drawing/2014/main" id="{1AEFB321-2C32-7945-A5C9-A9F00AE58896}"/>
              </a:ext>
              <a:ext uri="{C183D7F6-B498-43B3-948B-1728B52AA6E4}">
                <adec:decorative xmlns:adec="http://schemas.microsoft.com/office/drawing/2017/decorative" val="1"/>
              </a:ext>
            </a:extLst>
          </p:cNvPr>
          <p:cNvCxnSpPr/>
          <p:nvPr userDrawn="1"/>
        </p:nvCxnSpPr>
        <p:spPr bwMode="gray">
          <a:xfrm>
            <a:off x="3808412" y="2680138"/>
            <a:ext cx="2459421" cy="0"/>
          </a:xfrm>
          <a:prstGeom prst="line">
            <a:avLst/>
          </a:prstGeom>
          <a:ln w="25400">
            <a:solidFill>
              <a:schemeClr val="accent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8" name="Text Placeholder 3" descr="Row 2, box 2: text in ocean">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3816081" y="2699834"/>
            <a:ext cx="2430126" cy="1949198"/>
          </a:xfrm>
          <a:noFill/>
          <a:ln w="15875">
            <a:noFill/>
          </a:ln>
        </p:spPr>
        <p:txBody>
          <a:bodyPr tIns="365760"/>
          <a:lstStyle>
            <a:lvl1pPr algn="ctr">
              <a:lnSpc>
                <a:spcPct val="100000"/>
              </a:lnSpc>
              <a:spcBef>
                <a:spcPts val="600"/>
              </a:spcBef>
              <a:buNone/>
              <a:defRPr sz="1800">
                <a:solidFill>
                  <a:schemeClr val="accent1"/>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2" name="Straight Connector 31">
            <a:extLst>
              <a:ext uri="{FF2B5EF4-FFF2-40B4-BE49-F238E27FC236}">
                <a16:creationId xmlns:a16="http://schemas.microsoft.com/office/drawing/2014/main" id="{65C97932-042E-C845-9300-586CA61AB8C0}"/>
              </a:ext>
              <a:ext uri="{C183D7F6-B498-43B3-948B-1728B52AA6E4}">
                <adec:decorative xmlns:adec="http://schemas.microsoft.com/office/drawing/2017/decorative" val="1"/>
              </a:ext>
            </a:extLst>
          </p:cNvPr>
          <p:cNvCxnSpPr/>
          <p:nvPr userDrawn="1"/>
        </p:nvCxnSpPr>
        <p:spPr bwMode="gray">
          <a:xfrm>
            <a:off x="6551612" y="2680138"/>
            <a:ext cx="2459421" cy="0"/>
          </a:xfrm>
          <a:prstGeom prst="line">
            <a:avLst/>
          </a:prstGeom>
          <a:ln w="25400">
            <a:solidFill>
              <a:schemeClr val="accent2"/>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9" name="Text Placeholder 3" descr="Row 2, box 3: text in indigo">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6529754" y="2699834"/>
            <a:ext cx="2477611" cy="1949198"/>
          </a:xfrm>
          <a:noFill/>
          <a:ln w="15875">
            <a:noFill/>
          </a:ln>
        </p:spPr>
        <p:txBody>
          <a:bodyPr tIns="365760"/>
          <a:lstStyle>
            <a:lvl1pPr algn="ctr">
              <a:lnSpc>
                <a:spcPct val="100000"/>
              </a:lnSpc>
              <a:spcBef>
                <a:spcPts val="600"/>
              </a:spcBef>
              <a:defRPr sz="1800">
                <a:solidFill>
                  <a:schemeClr val="accent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cxnSp>
        <p:nvCxnSpPr>
          <p:cNvPr id="38" name="Straight Connector 37">
            <a:extLst>
              <a:ext uri="{FF2B5EF4-FFF2-40B4-BE49-F238E27FC236}">
                <a16:creationId xmlns:a16="http://schemas.microsoft.com/office/drawing/2014/main" id="{D68A42CD-A1AD-9149-80A3-4BFE5D75E3AB}"/>
              </a:ext>
              <a:ext uri="{C183D7F6-B498-43B3-948B-1728B52AA6E4}">
                <adec:decorative xmlns:adec="http://schemas.microsoft.com/office/drawing/2017/decorative" val="1"/>
              </a:ext>
            </a:extLst>
          </p:cNvPr>
          <p:cNvCxnSpPr/>
          <p:nvPr userDrawn="1"/>
        </p:nvCxnSpPr>
        <p:spPr bwMode="gray">
          <a:xfrm>
            <a:off x="9229123" y="2680138"/>
            <a:ext cx="2459421" cy="0"/>
          </a:xfrm>
          <a:prstGeom prst="line">
            <a:avLst/>
          </a:prstGeom>
          <a:ln w="25400">
            <a:solidFill>
              <a:schemeClr val="accent6"/>
            </a:solidFill>
            <a:miter lim="800000"/>
            <a:tailEnd type="none"/>
          </a:ln>
        </p:spPr>
        <p:style>
          <a:lnRef idx="1">
            <a:schemeClr val="accent1"/>
          </a:lnRef>
          <a:fillRef idx="0">
            <a:schemeClr val="accent1"/>
          </a:fillRef>
          <a:effectRef idx="0">
            <a:schemeClr val="accent1"/>
          </a:effectRef>
          <a:fontRef idx="minor">
            <a:schemeClr val="tx1"/>
          </a:fontRef>
        </p:style>
      </p:cxnSp>
      <p:sp>
        <p:nvSpPr>
          <p:cNvPr id="30" name="Text Placeholder 3" descr="Row 2, box 4: text in dark green">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9243428" y="2699834"/>
            <a:ext cx="2454586" cy="1949198"/>
          </a:xfrm>
          <a:noFill/>
          <a:ln w="15875">
            <a:noFill/>
          </a:ln>
        </p:spPr>
        <p:txBody>
          <a:bodyPr tIns="365760"/>
          <a:lstStyle>
            <a:lvl1pPr algn="ctr">
              <a:lnSpc>
                <a:spcPct val="100000"/>
              </a:lnSpc>
              <a:spcBef>
                <a:spcPts val="600"/>
              </a:spcBef>
              <a:buNone/>
              <a:defRPr sz="1800">
                <a:solidFill>
                  <a:schemeClr val="accent6"/>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a:p>
            <a:pPr lvl="1"/>
            <a:r>
              <a:rPr lang="en-US" dirty="0"/>
              <a:t>Second level</a:t>
            </a:r>
          </a:p>
        </p:txBody>
      </p:sp>
      <p:sp>
        <p:nvSpPr>
          <p:cNvPr id="37" name="Text Placeholder 3" descr="Row 3 label: this row shows six, small content boxes in a horiztonal row">
            <a:extLst>
              <a:ext uri="{FF2B5EF4-FFF2-40B4-BE49-F238E27FC236}">
                <a16:creationId xmlns:a16="http://schemas.microsoft.com/office/drawing/2014/main" id="{EF286E42-C44A-274D-B9C1-D21F1AD1DEB2}"/>
              </a:ext>
            </a:extLst>
          </p:cNvPr>
          <p:cNvSpPr>
            <a:spLocks noGrp="1"/>
          </p:cNvSpPr>
          <p:nvPr>
            <p:ph type="body" sz="quarter" idx="32" hasCustomPrompt="1"/>
          </p:nvPr>
        </p:nvSpPr>
        <p:spPr>
          <a:xfrm>
            <a:off x="300038" y="5065521"/>
            <a:ext cx="545995" cy="658026"/>
          </a:xfrm>
          <a:solidFill>
            <a:schemeClr val="bg1"/>
          </a:solidFill>
          <a:ln w="12700">
            <a:noFill/>
          </a:ln>
        </p:spPr>
        <p:txBody>
          <a:bodyPr tIns="91440"/>
          <a:lstStyle>
            <a:lvl1pPr algn="ctr">
              <a:lnSpc>
                <a:spcPct val="100000"/>
              </a:lnSpc>
              <a:spcBef>
                <a:spcPts val="600"/>
              </a:spcBef>
              <a:buNone/>
              <a:defRPr sz="1000">
                <a:solidFill>
                  <a:schemeClr val="tx2"/>
                </a:solidFill>
              </a:defRPr>
            </a:lvl1pPr>
            <a:lvl2pPr marL="0" indent="0" algn="ctr">
              <a:lnSpc>
                <a:spcPct val="100000"/>
              </a:lnSpc>
              <a:spcBef>
                <a:spcPts val="600"/>
              </a:spcBef>
              <a:buFont typeface="Open Sans" panose="020B0606030504020204" pitchFamily="34" charset="0"/>
              <a:buChar char="​"/>
              <a:defRPr sz="1400"/>
            </a:lvl2pPr>
          </a:lstStyle>
          <a:p>
            <a:pPr lvl="0"/>
            <a:r>
              <a:rPr lang="en-US" dirty="0"/>
              <a:t>Click to add text</a:t>
            </a:r>
          </a:p>
        </p:txBody>
      </p:sp>
      <p:sp>
        <p:nvSpPr>
          <p:cNvPr id="20" name="Text Placeholder 3" descr="Row 3, text box 1">
            <a:extLst>
              <a:ext uri="{FF2B5EF4-FFF2-40B4-BE49-F238E27FC236}">
                <a16:creationId xmlns:a16="http://schemas.microsoft.com/office/drawing/2014/main" id="{828E38C7-4E21-F24B-B372-9632EC441D7F}"/>
              </a:ext>
            </a:extLst>
          </p:cNvPr>
          <p:cNvSpPr>
            <a:spLocks noGrp="1"/>
          </p:cNvSpPr>
          <p:nvPr>
            <p:ph type="body" sz="quarter" idx="23" hasCustomPrompt="1"/>
          </p:nvPr>
        </p:nvSpPr>
        <p:spPr>
          <a:xfrm>
            <a:off x="1115051"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1" name="Text Placeholder 3" descr="Row 3, text box 2">
            <a:extLst>
              <a:ext uri="{FF2B5EF4-FFF2-40B4-BE49-F238E27FC236}">
                <a16:creationId xmlns:a16="http://schemas.microsoft.com/office/drawing/2014/main" id="{8B2FDC15-7948-0244-83E4-0CDCDBC619B3}"/>
              </a:ext>
            </a:extLst>
          </p:cNvPr>
          <p:cNvSpPr>
            <a:spLocks noGrp="1"/>
          </p:cNvSpPr>
          <p:nvPr>
            <p:ph type="body" sz="quarter" idx="24" hasCustomPrompt="1"/>
          </p:nvPr>
        </p:nvSpPr>
        <p:spPr>
          <a:xfrm>
            <a:off x="2886312"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6" name="Text Placeholder 3" descr="Row 3, text box 3">
            <a:extLst>
              <a:ext uri="{FF2B5EF4-FFF2-40B4-BE49-F238E27FC236}">
                <a16:creationId xmlns:a16="http://schemas.microsoft.com/office/drawing/2014/main" id="{E4B34A83-BA8A-6844-8A56-BBD517A5B6FD}"/>
              </a:ext>
            </a:extLst>
          </p:cNvPr>
          <p:cNvSpPr>
            <a:spLocks noGrp="1"/>
          </p:cNvSpPr>
          <p:nvPr>
            <p:ph type="body" sz="quarter" idx="25" hasCustomPrompt="1"/>
          </p:nvPr>
        </p:nvSpPr>
        <p:spPr>
          <a:xfrm>
            <a:off x="4657573"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7" name="Text Placeholder 3" descr="Row 3, text box 4">
            <a:extLst>
              <a:ext uri="{FF2B5EF4-FFF2-40B4-BE49-F238E27FC236}">
                <a16:creationId xmlns:a16="http://schemas.microsoft.com/office/drawing/2014/main" id="{532716FA-3DC7-AF41-8C5F-F9D040A43930}"/>
              </a:ext>
            </a:extLst>
          </p:cNvPr>
          <p:cNvSpPr>
            <a:spLocks noGrp="1"/>
          </p:cNvSpPr>
          <p:nvPr>
            <p:ph type="body" sz="quarter" idx="26" hasCustomPrompt="1"/>
          </p:nvPr>
        </p:nvSpPr>
        <p:spPr>
          <a:xfrm>
            <a:off x="642883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1" name="Text Placeholder 3" descr="Row 3, text box 5">
            <a:extLst>
              <a:ext uri="{FF2B5EF4-FFF2-40B4-BE49-F238E27FC236}">
                <a16:creationId xmlns:a16="http://schemas.microsoft.com/office/drawing/2014/main" id="{6EA6D41F-30CE-1443-9F1F-896A2907ECBD}"/>
              </a:ext>
            </a:extLst>
          </p:cNvPr>
          <p:cNvSpPr>
            <a:spLocks noGrp="1"/>
          </p:cNvSpPr>
          <p:nvPr>
            <p:ph type="body" sz="quarter" idx="27" hasCustomPrompt="1"/>
          </p:nvPr>
        </p:nvSpPr>
        <p:spPr>
          <a:xfrm>
            <a:off x="8200095"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33" name="Text Placeholder 3" descr="Row 3, text box 6">
            <a:extLst>
              <a:ext uri="{FF2B5EF4-FFF2-40B4-BE49-F238E27FC236}">
                <a16:creationId xmlns:a16="http://schemas.microsoft.com/office/drawing/2014/main" id="{62388AAB-5BA2-4747-B0D0-B11DA9195125}"/>
              </a:ext>
            </a:extLst>
          </p:cNvPr>
          <p:cNvSpPr>
            <a:spLocks noGrp="1"/>
          </p:cNvSpPr>
          <p:nvPr>
            <p:ph type="body" sz="quarter" idx="28" hasCustomPrompt="1"/>
          </p:nvPr>
        </p:nvSpPr>
        <p:spPr>
          <a:xfrm>
            <a:off x="9971354" y="4956561"/>
            <a:ext cx="1713607" cy="915157"/>
          </a:xfrm>
          <a:solidFill>
            <a:srgbClr val="F4F8FA"/>
          </a:solidFill>
          <a:ln w="12700">
            <a:solidFill>
              <a:schemeClr val="accent2">
                <a:alpha val="25000"/>
              </a:schemeClr>
            </a:solidFill>
          </a:ln>
        </p:spPr>
        <p:txBody>
          <a:bodyPr wrap="square" tIns="182880"/>
          <a:lstStyle>
            <a:lvl1pPr algn="ctr">
              <a:lnSpc>
                <a:spcPct val="100000"/>
              </a:lnSpc>
              <a:spcBef>
                <a:spcPts val="600"/>
              </a:spcBef>
              <a:defRPr sz="1200">
                <a:solidFill>
                  <a:schemeClr val="tx2"/>
                </a:solidFill>
              </a:defRPr>
            </a:lvl1pPr>
            <a:lvl2pPr marL="0" indent="0" algn="ctr">
              <a:lnSpc>
                <a:spcPct val="100000"/>
              </a:lnSpc>
              <a:spcBef>
                <a:spcPts val="600"/>
              </a:spcBef>
              <a:buFont typeface="Open Sans" panose="020B0606030504020204" pitchFamily="34" charset="0"/>
              <a:buChar char="​"/>
              <a:defRPr sz="1000"/>
            </a:lvl2pPr>
          </a:lstStyle>
          <a:p>
            <a:pPr lvl="0"/>
            <a:r>
              <a:rPr lang="en-US" dirty="0"/>
              <a:t>Click to add text</a:t>
            </a:r>
          </a:p>
          <a:p>
            <a:pPr lvl="1"/>
            <a:r>
              <a:rPr lang="en-US" dirty="0"/>
              <a:t>Second level</a:t>
            </a:r>
          </a:p>
        </p:txBody>
      </p:sp>
      <p:sp>
        <p:nvSpPr>
          <p:cNvPr id="24" name="page number">
            <a:extLst>
              <a:ext uri="{FF2B5EF4-FFF2-40B4-BE49-F238E27FC236}">
                <a16:creationId xmlns:a16="http://schemas.microsoft.com/office/drawing/2014/main" id="{D09494D0-773E-A04D-BC5F-65AA87B8246F}"/>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12220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2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pic>
        <p:nvPicPr>
          <p:cNvPr id="9" name="VMware logo">
            <a:extLst>
              <a:ext uri="{FF2B5EF4-FFF2-40B4-BE49-F238E27FC236}">
                <a16:creationId xmlns:a16="http://schemas.microsoft.com/office/drawing/2014/main" id="{808C7B67-FD35-5D49-90F9-2971A7B5375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19085" y="6215185"/>
            <a:ext cx="1535550" cy="556262"/>
          </a:xfrm>
          <a:prstGeom prst="rect">
            <a:avLst/>
          </a:prstGeom>
        </p:spPr>
      </p:pic>
      <p:sp>
        <p:nvSpPr>
          <p:cNvPr id="6" name="Copyright" descr="Confidential copyright VMware, Inc. 2021">
            <a:extLst>
              <a:ext uri="{FF2B5EF4-FFF2-40B4-BE49-F238E27FC236}">
                <a16:creationId xmlns:a16="http://schemas.microsoft.com/office/drawing/2014/main" id="{3B358716-7C44-7240-96AA-9631155F8A5F}"/>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194225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8AC2B6A-21C3-E64A-A023-43E3DDFF1286}"/>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33" name="Freeform: Shape 32">
              <a:extLst>
                <a:ext uri="{FF2B5EF4-FFF2-40B4-BE49-F238E27FC236}">
                  <a16:creationId xmlns:a16="http://schemas.microsoft.com/office/drawing/2014/main" id="{3FC38F94-115E-4DBE-80BB-680CB172F9FB}"/>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7" name="Freeform: Shape 26">
              <a:extLst>
                <a:ext uri="{FF2B5EF4-FFF2-40B4-BE49-F238E27FC236}">
                  <a16:creationId xmlns:a16="http://schemas.microsoft.com/office/drawing/2014/main" id="{C5E11EA0-C34E-47CC-A1C4-C041612819E2}"/>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65A5776C-9EB9-F84B-B0C4-411FA1106F62}"/>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decoration shows a leaf gradient parallelogram.</a:t>
            </a:r>
          </a:p>
        </p:txBody>
      </p:sp>
      <p:pic>
        <p:nvPicPr>
          <p:cNvPr id="13" name="Graphic 12">
            <a:extLst>
              <a:ext uri="{FF2B5EF4-FFF2-40B4-BE49-F238E27FC236}">
                <a16:creationId xmlns:a16="http://schemas.microsoft.com/office/drawing/2014/main" id="{41C67AF7-9EB7-0341-9DC2-03D64510AF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4619CC69-3523-534E-9B8E-6E76EFD3B691}"/>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65258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8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Plum &amp;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3" name="Click to edit Speaker Name ">
            <a:extLst>
              <a:ext uri="{FF2B5EF4-FFF2-40B4-BE49-F238E27FC236}">
                <a16:creationId xmlns:a16="http://schemas.microsoft.com/office/drawing/2014/main" id="{22D59C5B-F43E-2B4B-9861-560C45E4C30E}"/>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4" name="Click to edit role">
            <a:extLst>
              <a:ext uri="{FF2B5EF4-FFF2-40B4-BE49-F238E27FC236}">
                <a16:creationId xmlns:a16="http://schemas.microsoft.com/office/drawing/2014/main" id="{5D83CFEA-A68A-B74B-B393-6E3F1B7AD951}"/>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date">
            <a:extLst>
              <a:ext uri="{FF2B5EF4-FFF2-40B4-BE49-F238E27FC236}">
                <a16:creationId xmlns:a16="http://schemas.microsoft.com/office/drawing/2014/main" id="{B572DEAF-B4B6-0445-A2E0-C4C7769A5AC4}"/>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s">
            <a:extLst>
              <a:ext uri="{FF2B5EF4-FFF2-40B4-BE49-F238E27FC236}">
                <a16:creationId xmlns:a16="http://schemas.microsoft.com/office/drawing/2014/main" id="{1959EE4C-B533-6844-BFC2-39F3BC58AEC4}"/>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2"/>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5"/>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035326E7-5957-7044-817A-3F5C6E6F5CA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EFB8C48D-88B7-B64C-8F91-E9B802B42574}"/>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65349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87A5295-1C34-F54C-8F83-D1F82B2A4948}"/>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4AA04BF1-028D-4BDA-A4B7-2EF92A074224}"/>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473426A1-35AB-43B6-9A41-2142ACF3ACC4}"/>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 Placeholder 862">
            <a:extLst>
              <a:ext uri="{FF2B5EF4-FFF2-40B4-BE49-F238E27FC236}">
                <a16:creationId xmlns:a16="http://schemas.microsoft.com/office/drawing/2014/main" id="{BB1BA4EC-6D18-954E-81DD-4678CFBE6FFB}"/>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Slide with large text placeholder, decoration shows a plum gradient parallelogram.</a:t>
            </a:r>
          </a:p>
        </p:txBody>
      </p:sp>
      <p:pic>
        <p:nvPicPr>
          <p:cNvPr id="13" name="Graphic 12">
            <a:extLst>
              <a:ext uri="{FF2B5EF4-FFF2-40B4-BE49-F238E27FC236}">
                <a16:creationId xmlns:a16="http://schemas.microsoft.com/office/drawing/2014/main" id="{020D20A8-C786-6748-8A0E-D0CA13B8DF7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2" name="Copyright" descr="Confidential copyright VMware, Inc. 2021">
            <a:extLst>
              <a:ext uri="{FF2B5EF4-FFF2-40B4-BE49-F238E27FC236}">
                <a16:creationId xmlns:a16="http://schemas.microsoft.com/office/drawing/2014/main" id="{E6960C8D-956B-8440-8604-403DF08D1709}"/>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414013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E088029-FE4A-1B4C-A072-67918A54839D}"/>
              </a:ext>
              <a:ext uri="{C183D7F6-B498-43B3-948B-1728B52AA6E4}">
                <adec:decorative xmlns:adec="http://schemas.microsoft.com/office/drawing/2017/decorative" val="1"/>
              </a:ext>
            </a:extLst>
          </p:cNvPr>
          <p:cNvGrpSpPr/>
          <p:nvPr userDrawn="1"/>
        </p:nvGrpSpPr>
        <p:grpSpPr>
          <a:xfrm>
            <a:off x="-991446" y="-1855011"/>
            <a:ext cx="13468141" cy="9864449"/>
            <a:chOff x="-991446" y="-1855011"/>
            <a:chExt cx="13468141" cy="9864449"/>
          </a:xfrm>
        </p:grpSpPr>
        <p:sp>
          <p:nvSpPr>
            <p:cNvPr id="15" name="Freeform: Shape 14">
              <a:extLst>
                <a:ext uri="{FF2B5EF4-FFF2-40B4-BE49-F238E27FC236}">
                  <a16:creationId xmlns:a16="http://schemas.microsoft.com/office/drawing/2014/main" id="{19A14F3E-8802-40CC-94BC-F7A8969E93E3}"/>
                </a:ext>
                <a:ext uri="{C183D7F6-B498-43B3-948B-1728B52AA6E4}">
                  <adec:decorative xmlns:adec="http://schemas.microsoft.com/office/drawing/2017/decorative" val="1"/>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solidFill>
              <a:srgbClr val="F4F8FA"/>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Freeform: Shape 19">
              <a:extLst>
                <a:ext uri="{FF2B5EF4-FFF2-40B4-BE49-F238E27FC236}">
                  <a16:creationId xmlns:a16="http://schemas.microsoft.com/office/drawing/2014/main" id="{0CD52C01-87CF-4DAA-AF73-217E439433CA}"/>
                </a:ext>
                <a:ext uri="{C183D7F6-B498-43B3-948B-1728B52AA6E4}">
                  <adec:decorative xmlns:adec="http://schemas.microsoft.com/office/drawing/2017/decorative" val="1"/>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9" name="Text Placeholder 862">
            <a:extLst>
              <a:ext uri="{FF2B5EF4-FFF2-40B4-BE49-F238E27FC236}">
                <a16:creationId xmlns:a16="http://schemas.microsoft.com/office/drawing/2014/main" id="{113BEA88-710C-A54D-A13C-5E36B6B878B7}"/>
              </a:ext>
            </a:extLst>
          </p:cNvPr>
          <p:cNvSpPr>
            <a:spLocks noGrp="1"/>
          </p:cNvSpPr>
          <p:nvPr>
            <p:ph type="body" sz="quarter" idx="12" hasCustomPrompt="1"/>
          </p:nvPr>
        </p:nvSpPr>
        <p:spPr>
          <a:xfrm>
            <a:off x="608013" y="2233670"/>
            <a:ext cx="6497867" cy="2285999"/>
          </a:xfrm>
        </p:spPr>
        <p:txBody>
          <a:bodyPr anchor="ctr"/>
          <a:lstStyle>
            <a:lvl1pPr>
              <a:lnSpc>
                <a:spcPct val="100000"/>
              </a:lnSpc>
              <a:spcBef>
                <a:spcPts val="0"/>
              </a:spcBef>
              <a:defRPr sz="3600">
                <a:solidFill>
                  <a:schemeClr val="accent1"/>
                </a:solidFill>
              </a:defRPr>
            </a:lvl1pPr>
            <a:lvl2pPr marL="273050" indent="0">
              <a:buNone/>
              <a:defRPr/>
            </a:lvl2pPr>
          </a:lstStyle>
          <a:p>
            <a:pPr lvl="0"/>
            <a:r>
              <a:rPr lang="en-US" dirty="0"/>
              <a:t>Slide with large text placeholder, decoration shows an aqua gradient parallelogram.</a:t>
            </a:r>
          </a:p>
        </p:txBody>
      </p:sp>
      <p:pic>
        <p:nvPicPr>
          <p:cNvPr id="13" name="Graphic 12">
            <a:extLst>
              <a:ext uri="{FF2B5EF4-FFF2-40B4-BE49-F238E27FC236}">
                <a16:creationId xmlns:a16="http://schemas.microsoft.com/office/drawing/2014/main" id="{6C367E7D-27EB-DB42-901F-5E8EDE8B1D8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F7F125CD-5C12-F240-B12E-7B7042E0D99D}"/>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254321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ig Statement with Ico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556813"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ocean color with a sample icon in the center.</a:t>
            </a:r>
          </a:p>
        </p:txBody>
      </p:sp>
      <p:sp>
        <p:nvSpPr>
          <p:cNvPr id="6" name="Freeform: Shape 5">
            <a:extLst>
              <a:ext uri="{FF2B5EF4-FFF2-40B4-BE49-F238E27FC236}">
                <a16:creationId xmlns:a16="http://schemas.microsoft.com/office/drawing/2014/main" id="{B95FD2E6-B8EA-4366-97C4-6A53370F84D0}"/>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Tree>
    <p:extLst>
      <p:ext uri="{BB962C8B-B14F-4D97-AF65-F5344CB8AC3E}">
        <p14:creationId xmlns:p14="http://schemas.microsoft.com/office/powerpoint/2010/main" val="3195553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Big Statement with Icon – Green">
    <p:spTree>
      <p:nvGrpSpPr>
        <p:cNvPr id="1" name=""/>
        <p:cNvGrpSpPr/>
        <p:nvPr/>
      </p:nvGrpSpPr>
      <p:grpSpPr>
        <a:xfrm>
          <a:off x="0" y="0"/>
          <a:ext cx="0" cy="0"/>
          <a:chOff x="0" y="0"/>
          <a:chExt cx="0" cy="0"/>
        </a:xfrm>
      </p:grpSpPr>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3" y="2514600"/>
            <a:ext cx="5254471"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Slide with large text placeholder and circle graphic. Circle is indigo with a sample icon in the center.</a:t>
            </a:r>
          </a:p>
        </p:txBody>
      </p:sp>
      <p:sp>
        <p:nvSpPr>
          <p:cNvPr id="8" name="Freeform: Shape 5">
            <a:extLst>
              <a:ext uri="{FF2B5EF4-FFF2-40B4-BE49-F238E27FC236}">
                <a16:creationId xmlns:a16="http://schemas.microsoft.com/office/drawing/2014/main" id="{D60E6AE3-A325-8F44-9E02-4550AD0A1164}"/>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29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rot="10800000">
            <a:off x="7273815" y="1515193"/>
            <a:ext cx="3735912" cy="3735912"/>
          </a:xfrm>
          <a:prstGeom prst="ellipse">
            <a:avLst/>
          </a:prstGeom>
          <a:solidFill>
            <a:schemeClr val="bg1"/>
          </a:solidFill>
          <a:ln w="38100">
            <a:solidFill>
              <a:schemeClr val="accent2"/>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Tree>
    <p:extLst>
      <p:ext uri="{BB962C8B-B14F-4D97-AF65-F5344CB8AC3E}">
        <p14:creationId xmlns:p14="http://schemas.microsoft.com/office/powerpoint/2010/main" val="27669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Big Statement with Icon – Purple">
    <p:spTree>
      <p:nvGrpSpPr>
        <p:cNvPr id="1" name=""/>
        <p:cNvGrpSpPr/>
        <p:nvPr/>
      </p:nvGrpSpPr>
      <p:grpSpPr>
        <a:xfrm>
          <a:off x="0" y="0"/>
          <a:ext cx="0" cy="0"/>
          <a:chOff x="0" y="0"/>
          <a:chExt cx="0" cy="0"/>
        </a:xfrm>
      </p:grpSpPr>
      <p:sp>
        <p:nvSpPr>
          <p:cNvPr id="9" name="Text Placeholder 862">
            <a:extLst>
              <a:ext uri="{FF2B5EF4-FFF2-40B4-BE49-F238E27FC236}">
                <a16:creationId xmlns:a16="http://schemas.microsoft.com/office/drawing/2014/main" id="{0F507127-789E-994A-9A44-353C37E789F7}"/>
              </a:ext>
            </a:extLst>
          </p:cNvPr>
          <p:cNvSpPr>
            <a:spLocks noGrp="1"/>
          </p:cNvSpPr>
          <p:nvPr>
            <p:ph type="body" sz="quarter" idx="13" hasCustomPrompt="1"/>
          </p:nvPr>
        </p:nvSpPr>
        <p:spPr>
          <a:xfrm>
            <a:off x="608015" y="2514600"/>
            <a:ext cx="4647032" cy="1828799"/>
          </a:xfrm>
        </p:spPr>
        <p:txBody>
          <a:bodyPr anchor="ctr"/>
          <a:lstStyle>
            <a:lvl1pPr>
              <a:lnSpc>
                <a:spcPct val="100000"/>
              </a:lnSpc>
              <a:spcBef>
                <a:spcPts val="0"/>
              </a:spcBef>
              <a:defRPr sz="3600">
                <a:solidFill>
                  <a:schemeClr val="accent5"/>
                </a:solidFill>
              </a:defRPr>
            </a:lvl1pPr>
            <a:lvl2pPr marL="273050" indent="0">
              <a:buNone/>
              <a:defRPr/>
            </a:lvl2pPr>
          </a:lstStyle>
          <a:p>
            <a:pPr lvl="0"/>
            <a:r>
              <a:rPr lang="en-US" dirty="0"/>
              <a:t>Click to edit text and add a plum color icon to compliment or correspond to your statement.</a:t>
            </a:r>
          </a:p>
        </p:txBody>
      </p:sp>
      <p:sp>
        <p:nvSpPr>
          <p:cNvPr id="8" name="Freeform: Shape 5">
            <a:extLst>
              <a:ext uri="{FF2B5EF4-FFF2-40B4-BE49-F238E27FC236}">
                <a16:creationId xmlns:a16="http://schemas.microsoft.com/office/drawing/2014/main" id="{BB5EC970-0FCA-954A-B470-64D32C5DDFA8}"/>
              </a:ext>
              <a:ext uri="{C183D7F6-B498-43B3-948B-1728B52AA6E4}">
                <adec:decorative xmlns:adec="http://schemas.microsoft.com/office/drawing/2017/decorative" val="1"/>
              </a:ext>
            </a:extLst>
          </p:cNvPr>
          <p:cNvSpPr/>
          <p:nvPr userDrawn="1"/>
        </p:nvSpPr>
        <p:spPr>
          <a:xfrm>
            <a:off x="5379720" y="-8061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rgbClr val="F4F8FA"/>
              </a:gs>
              <a:gs pos="30000">
                <a:srgbClr val="F4F8F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147" name="Oval 2146" descr="place icon in center">
            <a:extLst>
              <a:ext uri="{FF2B5EF4-FFF2-40B4-BE49-F238E27FC236}">
                <a16:creationId xmlns:a16="http://schemas.microsoft.com/office/drawing/2014/main" id="{FDDA58E5-A99B-48C0-A6B7-6BAE32E46F62}"/>
              </a:ext>
              <a:ext uri="{C183D7F6-B498-43B3-948B-1728B52AA6E4}">
                <adec:decorative xmlns:adec="http://schemas.microsoft.com/office/drawing/2017/decorative" val="0"/>
              </a:ext>
            </a:extLst>
          </p:cNvPr>
          <p:cNvSpPr/>
          <p:nvPr userDrawn="1"/>
        </p:nvSpPr>
        <p:spPr bwMode="gray">
          <a:xfrm>
            <a:off x="7273815" y="1515193"/>
            <a:ext cx="3735912" cy="3735912"/>
          </a:xfrm>
          <a:prstGeom prst="ellipse">
            <a:avLst/>
          </a:prstGeom>
          <a:solidFill>
            <a:schemeClr val="bg1"/>
          </a:solidFill>
          <a:ln w="38100">
            <a:solidFill>
              <a:schemeClr val="accent5"/>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Tree>
    <p:extLst>
      <p:ext uri="{BB962C8B-B14F-4D97-AF65-F5344CB8AC3E}">
        <p14:creationId xmlns:p14="http://schemas.microsoft.com/office/powerpoint/2010/main" val="2574615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solidFill>
                  <a:schemeClr val="accent2"/>
                </a:solidFill>
              </a:defRPr>
            </a:lvl1pPr>
            <a:lvl2pPr marL="273050" indent="0">
              <a:buNone/>
              <a:defRPr/>
            </a:lvl2pPr>
          </a:lstStyle>
          <a:p>
            <a:pPr lvl="0"/>
            <a:r>
              <a:rPr lang="en-US" dirty="0"/>
              <a:t>Click to add text</a:t>
            </a:r>
          </a:p>
        </p:txBody>
      </p:sp>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Tree>
    <p:extLst>
      <p:ext uri="{BB962C8B-B14F-4D97-AF65-F5344CB8AC3E}">
        <p14:creationId xmlns:p14="http://schemas.microsoft.com/office/powerpoint/2010/main" val="331082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Statistic">
    <p:bg>
      <p:bgPr>
        <a:solidFill>
          <a:srgbClr val="F4F8FA"/>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B2561DF-30FD-6C49-A8A6-D040520C9F89}"/>
              </a:ext>
              <a:ext uri="{C183D7F6-B498-43B3-948B-1728B52AA6E4}">
                <adec:decorative xmlns:adec="http://schemas.microsoft.com/office/drawing/2017/decorative" val="1"/>
              </a:ext>
            </a:extLst>
          </p:cNvPr>
          <p:cNvGrpSpPr/>
          <p:nvPr userDrawn="1"/>
        </p:nvGrpSpPr>
        <p:grpSpPr>
          <a:xfrm>
            <a:off x="0" y="0"/>
            <a:ext cx="12188822" cy="5193397"/>
            <a:chOff x="0" y="0"/>
            <a:chExt cx="12188822" cy="5193397"/>
          </a:xfrm>
        </p:grpSpPr>
        <p:sp>
          <p:nvSpPr>
            <p:cNvPr id="5" name="Rectangle 4">
              <a:extLst>
                <a:ext uri="{FF2B5EF4-FFF2-40B4-BE49-F238E27FC236}">
                  <a16:creationId xmlns:a16="http://schemas.microsoft.com/office/drawing/2014/main" id="{80F1D41E-848B-4178-A0D2-2A18C6921400}"/>
                </a:ext>
                <a:ext uri="{C183D7F6-B498-43B3-948B-1728B52AA6E4}">
                  <adec:decorative xmlns:adec="http://schemas.microsoft.com/office/drawing/2017/decorative" val="1"/>
                </a:ext>
              </a:extLst>
            </p:cNvPr>
            <p:cNvSpPr/>
            <p:nvPr userDrawn="1"/>
          </p:nvSpPr>
          <p:spPr bwMode="hidden">
            <a:xfrm>
              <a:off x="0" y="0"/>
              <a:ext cx="12188822" cy="43322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 uri="{C183D7F6-B498-43B3-948B-1728B52AA6E4}">
                  <adec:decorative xmlns:adec="http://schemas.microsoft.com/office/drawing/2017/decorative" val="1"/>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15" name="Text Placeholder 14" descr="Doughnut chart label 3">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accent2"/>
                </a:solidFill>
              </a:defRPr>
            </a:lvl1pPr>
          </a:lstStyle>
          <a:p>
            <a:pPr lvl="0"/>
            <a:r>
              <a:rPr lang="en-US" dirty="0"/>
              <a:t>Doughnut Chart slide, click to add text here</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descr="Doughnut chart label 1">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tx2"/>
                </a:solidFill>
              </a:defRPr>
            </a:lvl1pPr>
          </a:lstStyle>
          <a:p>
            <a:pPr lvl="0"/>
            <a:r>
              <a:rPr lang="en-US" dirty="0"/>
              <a:t>Click to edit Master text styles</a:t>
            </a:r>
          </a:p>
        </p:txBody>
      </p:sp>
      <p:sp>
        <p:nvSpPr>
          <p:cNvPr id="70" name="Text Placeholder 12" descr="Doughnut chart label 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tx2"/>
                </a:solidFill>
              </a:defRPr>
            </a:lvl1pPr>
          </a:lstStyle>
          <a:p>
            <a:pPr lvl="0"/>
            <a:r>
              <a:rPr lang="en-US"/>
              <a:t>Click to edit Master text styles</a:t>
            </a:r>
          </a:p>
        </p:txBody>
      </p:sp>
      <p:sp>
        <p:nvSpPr>
          <p:cNvPr id="71" name="Text Placeholder 12" descr="Doughnut chart label 4">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tx2"/>
                </a:solidFill>
              </a:defRPr>
            </a:lvl1pPr>
          </a:lstStyle>
          <a:p>
            <a:pPr lvl="0"/>
            <a:r>
              <a:rPr lang="en-US" dirty="0"/>
              <a:t>Click to edit Master text styles</a:t>
            </a:r>
          </a:p>
        </p:txBody>
      </p:sp>
      <p:sp>
        <p:nvSpPr>
          <p:cNvPr id="72" name="Text Placeholder 12" descr="Doughnut chart label 5">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tx2"/>
                </a:solidFill>
              </a:defRPr>
            </a:lvl1pPr>
          </a:lstStyle>
          <a:p>
            <a:pPr lvl="0"/>
            <a:r>
              <a:rPr lang="en-US" dirty="0"/>
              <a:t>Click to edit Master text styles</a:t>
            </a:r>
          </a:p>
        </p:txBody>
      </p:sp>
      <p:sp>
        <p:nvSpPr>
          <p:cNvPr id="73" name="Text Placeholder 12" descr="Doughnut chart label 6">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tx2"/>
                </a:solidFill>
              </a:defRPr>
            </a:lvl1pPr>
          </a:lstStyle>
          <a:p>
            <a:pPr lvl="0"/>
            <a:r>
              <a:rPr lang="en-US"/>
              <a:t>Click to edit Master text styles</a:t>
            </a:r>
          </a:p>
        </p:txBody>
      </p:sp>
    </p:spTree>
    <p:extLst>
      <p:ext uri="{BB962C8B-B14F-4D97-AF65-F5344CB8AC3E}">
        <p14:creationId xmlns:p14="http://schemas.microsoft.com/office/powerpoint/2010/main" val="234428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99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5EF2240-266A-4843-B008-4BC7F29D2615}"/>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390856DC-2061-2B48-BE11-4479A868B88E}"/>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798277E7-A565-C042-AA42-42D59F2BB625}"/>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94000">
                  <a:schemeClr val="bg1"/>
                </a:gs>
                <a:gs pos="16000">
                  <a:schemeClr val="accent4"/>
                </a:gs>
                <a:gs pos="76000">
                  <a:schemeClr val="bg1"/>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01F07DE2-A4BE-3B43-A385-D616B948566C}"/>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083A34EF-ECB2-4146-A506-C274E70D968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1" name="Copyright" descr="Confidential copyright VMware, Inc. 2021">
            <a:extLst>
              <a:ext uri="{FF2B5EF4-FFF2-40B4-BE49-F238E27FC236}">
                <a16:creationId xmlns:a16="http://schemas.microsoft.com/office/drawing/2014/main" id="{5998DD52-A4AA-644F-BFF2-D88FCCE5589F}"/>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61653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Purpl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27B38C5-18A7-2D47-B7BC-7C6354836CCB}"/>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8" name="Freeform 7">
              <a:extLst>
                <a:ext uri="{FF2B5EF4-FFF2-40B4-BE49-F238E27FC236}">
                  <a16:creationId xmlns:a16="http://schemas.microsoft.com/office/drawing/2014/main" id="{67662624-1916-1147-8673-61A88FA00F73}"/>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9" name="Freeform 8">
              <a:extLst>
                <a:ext uri="{FF2B5EF4-FFF2-40B4-BE49-F238E27FC236}">
                  <a16:creationId xmlns:a16="http://schemas.microsoft.com/office/drawing/2014/main" id="{FD09CC14-B3A3-6744-9006-13C8D725B6F7}"/>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0" name="TextBox 9">
            <a:extLst>
              <a:ext uri="{FF2B5EF4-FFF2-40B4-BE49-F238E27FC236}">
                <a16:creationId xmlns:a16="http://schemas.microsoft.com/office/drawing/2014/main" id="{53EB9DBD-7EC8-8749-8D2B-52C66972D46E}"/>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3" name="Graphic 12">
            <a:extLst>
              <a:ext uri="{FF2B5EF4-FFF2-40B4-BE49-F238E27FC236}">
                <a16:creationId xmlns:a16="http://schemas.microsoft.com/office/drawing/2014/main" id="{C61EA87E-2139-1044-BE1B-4AB0B084247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1" name="Copyright" descr="Confidential copyright VMware, Inc. 2021">
            <a:extLst>
              <a:ext uri="{FF2B5EF4-FFF2-40B4-BE49-F238E27FC236}">
                <a16:creationId xmlns:a16="http://schemas.microsoft.com/office/drawing/2014/main" id="{738D9407-847B-324E-9ADA-C8D13E3B370D}"/>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52651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9_Title Slide">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Title Slide - Aqua &amp;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 placeholder</a:t>
            </a:r>
          </a:p>
        </p:txBody>
      </p:sp>
      <p:sp>
        <p:nvSpPr>
          <p:cNvPr id="14" name="Click to edit Speaker Name ">
            <a:extLst>
              <a:ext uri="{FF2B5EF4-FFF2-40B4-BE49-F238E27FC236}">
                <a16:creationId xmlns:a16="http://schemas.microsoft.com/office/drawing/2014/main" id="{E9AF854B-C8C6-8D4B-BC6B-4773707F1AED}"/>
              </a:ext>
            </a:extLst>
          </p:cNvPr>
          <p:cNvSpPr>
            <a:spLocks noGrp="1"/>
          </p:cNvSpPr>
          <p:nvPr>
            <p:ph type="body" sz="quarter" idx="11" hasCustomPrompt="1"/>
          </p:nvPr>
        </p:nvSpPr>
        <p:spPr>
          <a:xfrm>
            <a:off x="6592948" y="4737425"/>
            <a:ext cx="5402202" cy="355601"/>
          </a:xfrm>
        </p:spPr>
        <p:txBody>
          <a:bodyPr anchor="b"/>
          <a:lstStyle>
            <a:lvl1pPr marL="0" marR="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lang="en-US" sz="1600" b="0" i="0" u="none" strike="noStrike" smtClean="0">
                <a:effectLst/>
              </a:defRPr>
            </a:lvl1pPr>
          </a:lstStyle>
          <a:p>
            <a:pPr marL="0" marR="0" lvl="0" indent="0" algn="l" defTabSz="914400" rtl="0" eaLnBrk="1" fontAlgn="auto" latinLnBrk="0" hangingPunct="1">
              <a:lnSpc>
                <a:spcPct val="100000"/>
              </a:lnSpc>
              <a:spcBef>
                <a:spcPts val="1800"/>
              </a:spcBef>
              <a:spcAft>
                <a:spcPts val="0"/>
              </a:spcAft>
              <a:buClr>
                <a:schemeClr val="tx1">
                  <a:lumMod val="60000"/>
                  <a:lumOff val="40000"/>
                </a:schemeClr>
              </a:buClr>
              <a:buSzPct val="90000"/>
              <a:buFont typeface="Arial" panose="020B0604020202020204" pitchFamily="34" charset="0"/>
              <a:buNone/>
              <a:tabLst/>
              <a:defRPr/>
            </a:pPr>
            <a:r>
              <a:rPr lang="en-US" dirty="0"/>
              <a:t>Speaker Name (Insert pronouns)</a:t>
            </a:r>
          </a:p>
        </p:txBody>
      </p:sp>
      <p:sp>
        <p:nvSpPr>
          <p:cNvPr id="15" name="Click to edit role">
            <a:extLst>
              <a:ext uri="{FF2B5EF4-FFF2-40B4-BE49-F238E27FC236}">
                <a16:creationId xmlns:a16="http://schemas.microsoft.com/office/drawing/2014/main" id="{09904477-6541-6240-A985-A0A87EE51AD3}"/>
              </a:ext>
            </a:extLst>
          </p:cNvPr>
          <p:cNvSpPr>
            <a:spLocks noGrp="1"/>
          </p:cNvSpPr>
          <p:nvPr>
            <p:ph type="body" sz="quarter" idx="12" hasCustomPrompt="1"/>
          </p:nvPr>
        </p:nvSpPr>
        <p:spPr>
          <a:xfrm>
            <a:off x="6592948" y="5138745"/>
            <a:ext cx="5402202" cy="355601"/>
          </a:xfrm>
        </p:spPr>
        <p:txBody>
          <a:bodyPr/>
          <a:lstStyle>
            <a:lvl1pPr algn="l">
              <a:buNone/>
              <a:defRPr sz="1600">
                <a:solidFill>
                  <a:schemeClr val="tx2"/>
                </a:solidFill>
              </a:defRPr>
            </a:lvl1pPr>
          </a:lstStyle>
          <a:p>
            <a:pPr lvl="0"/>
            <a:r>
              <a:rPr lang="en-US" dirty="0"/>
              <a:t>Role / Division at VMware</a:t>
            </a:r>
          </a:p>
        </p:txBody>
      </p:sp>
      <p:sp>
        <p:nvSpPr>
          <p:cNvPr id="17" name="Click to edit date">
            <a:extLst>
              <a:ext uri="{FF2B5EF4-FFF2-40B4-BE49-F238E27FC236}">
                <a16:creationId xmlns:a16="http://schemas.microsoft.com/office/drawing/2014/main" id="{09E10C3F-3339-4A4A-A90C-03F49952C00C}"/>
              </a:ext>
            </a:extLst>
          </p:cNvPr>
          <p:cNvSpPr>
            <a:spLocks noGrp="1"/>
          </p:cNvSpPr>
          <p:nvPr>
            <p:ph type="body" sz="quarter" idx="14" hasCustomPrompt="1"/>
          </p:nvPr>
        </p:nvSpPr>
        <p:spPr>
          <a:xfrm>
            <a:off x="6592948" y="5485986"/>
            <a:ext cx="5402202" cy="355601"/>
          </a:xfrm>
        </p:spPr>
        <p:txBody>
          <a:bodyPr/>
          <a:lstStyle>
            <a:lvl1pPr algn="l">
              <a:buNone/>
              <a:defRPr sz="1400">
                <a:solidFill>
                  <a:schemeClr val="tx2"/>
                </a:solidFill>
              </a:defRPr>
            </a:lvl1pPr>
          </a:lstStyle>
          <a:p>
            <a:pPr lvl="0"/>
            <a:r>
              <a:rPr lang="en-US" dirty="0"/>
              <a:t>Date</a:t>
            </a:r>
          </a:p>
        </p:txBody>
      </p:sp>
      <p:grpSp>
        <p:nvGrpSpPr>
          <p:cNvPr id="3" name="parallelogram graphics">
            <a:extLst>
              <a:ext uri="{FF2B5EF4-FFF2-40B4-BE49-F238E27FC236}">
                <a16:creationId xmlns:a16="http://schemas.microsoft.com/office/drawing/2014/main" id="{0A9844F3-FFD1-7B47-8E20-3B1B8C9D30F6}"/>
              </a:ext>
              <a:ext uri="{C183D7F6-B498-43B3-948B-1728B52AA6E4}">
                <adec:decorative xmlns:adec="http://schemas.microsoft.com/office/drawing/2017/decorative" val="1"/>
              </a:ext>
            </a:extLst>
          </p:cNvPr>
          <p:cNvGrpSpPr/>
          <p:nvPr userDrawn="1"/>
        </p:nvGrpSpPr>
        <p:grpSpPr>
          <a:xfrm>
            <a:off x="-1488217" y="1084671"/>
            <a:ext cx="9623529" cy="5494609"/>
            <a:chOff x="-1488217" y="1084671"/>
            <a:chExt cx="9623529" cy="5494609"/>
          </a:xfrm>
        </p:grpSpPr>
        <p:sp>
          <p:nvSpPr>
            <p:cNvPr id="35" name="Freeform 34" title="gradient decorative shape">
              <a:extLst>
                <a:ext uri="{FF2B5EF4-FFF2-40B4-BE49-F238E27FC236}">
                  <a16:creationId xmlns:a16="http://schemas.microsoft.com/office/drawing/2014/main" id="{FC6E33BE-E922-E74A-8DF9-693000E673D6}"/>
                </a:ext>
              </a:extLst>
            </p:cNvPr>
            <p:cNvSpPr/>
            <p:nvPr userDrawn="1"/>
          </p:nvSpPr>
          <p:spPr>
            <a:xfrm rot="2700000">
              <a:off x="2061554" y="1519285"/>
              <a:ext cx="2801109" cy="7318881"/>
            </a:xfrm>
            <a:custGeom>
              <a:avLst/>
              <a:gdLst>
                <a:gd name="connsiteX0" fmla="*/ 0 w 2801109"/>
                <a:gd name="connsiteY0" fmla="*/ 0 h 7318881"/>
                <a:gd name="connsiteX1" fmla="*/ 2801109 w 2801109"/>
                <a:gd name="connsiteY1" fmla="*/ 0 h 7318881"/>
                <a:gd name="connsiteX2" fmla="*/ 2801109 w 2801109"/>
                <a:gd name="connsiteY2" fmla="*/ 4642648 h 7318881"/>
                <a:gd name="connsiteX3" fmla="*/ 163834 w 2801109"/>
                <a:gd name="connsiteY3" fmla="*/ 7318881 h 7318881"/>
                <a:gd name="connsiteX4" fmla="*/ 0 w 2801109"/>
                <a:gd name="connsiteY4" fmla="*/ 7155046 h 7318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1109" h="7318881">
                  <a:moveTo>
                    <a:pt x="0" y="0"/>
                  </a:moveTo>
                  <a:lnTo>
                    <a:pt x="2801109" y="0"/>
                  </a:lnTo>
                  <a:lnTo>
                    <a:pt x="2801109" y="4642648"/>
                  </a:lnTo>
                  <a:lnTo>
                    <a:pt x="163834" y="7318881"/>
                  </a:lnTo>
                  <a:lnTo>
                    <a:pt x="0" y="7155046"/>
                  </a:lnTo>
                  <a:close/>
                </a:path>
              </a:pathLst>
            </a:custGeom>
            <a:gradFill>
              <a:gsLst>
                <a:gs pos="25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34" name="Freeform 33" title="gradient decorative shape">
              <a:extLst>
                <a:ext uri="{FF2B5EF4-FFF2-40B4-BE49-F238E27FC236}">
                  <a16:creationId xmlns:a16="http://schemas.microsoft.com/office/drawing/2014/main" id="{02065BB3-0DD8-1442-A077-9B671C2CD52B}"/>
                </a:ext>
              </a:extLst>
            </p:cNvPr>
            <p:cNvSpPr/>
            <p:nvPr userDrawn="1"/>
          </p:nvSpPr>
          <p:spPr>
            <a:xfrm rot="2700000">
              <a:off x="1987453" y="-2390999"/>
              <a:ext cx="2672190" cy="9623529"/>
            </a:xfrm>
            <a:custGeom>
              <a:avLst/>
              <a:gdLst>
                <a:gd name="connsiteX0" fmla="*/ 0 w 2672190"/>
                <a:gd name="connsiteY0" fmla="*/ 2669635 h 9623529"/>
                <a:gd name="connsiteX1" fmla="*/ 2669635 w 2672190"/>
                <a:gd name="connsiteY1" fmla="*/ 0 h 9623529"/>
                <a:gd name="connsiteX2" fmla="*/ 2669635 w 2672190"/>
                <a:gd name="connsiteY2" fmla="*/ 8389488 h 9623529"/>
                <a:gd name="connsiteX3" fmla="*/ 2671345 w 2672190"/>
                <a:gd name="connsiteY3" fmla="*/ 8407448 h 9623529"/>
                <a:gd name="connsiteX4" fmla="*/ 2671258 w 2672190"/>
                <a:gd name="connsiteY4" fmla="*/ 9386208 h 9623529"/>
                <a:gd name="connsiteX5" fmla="*/ 1437129 w 2672190"/>
                <a:gd name="connsiteY5" fmla="*/ 9623529 h 9623529"/>
                <a:gd name="connsiteX6" fmla="*/ 0 w 2672190"/>
                <a:gd name="connsiteY6" fmla="*/ 8186399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190" h="9623529">
                  <a:moveTo>
                    <a:pt x="0" y="2669635"/>
                  </a:moveTo>
                  <a:lnTo>
                    <a:pt x="2669635" y="0"/>
                  </a:lnTo>
                  <a:lnTo>
                    <a:pt x="2669635" y="8389488"/>
                  </a:lnTo>
                  <a:lnTo>
                    <a:pt x="2671345" y="8407448"/>
                  </a:lnTo>
                  <a:cubicBezTo>
                    <a:pt x="2674309" y="8739688"/>
                    <a:pt x="2668294" y="9053968"/>
                    <a:pt x="2671258" y="9386208"/>
                  </a:cubicBezTo>
                  <a:lnTo>
                    <a:pt x="1437129" y="9623529"/>
                  </a:lnTo>
                  <a:lnTo>
                    <a:pt x="0" y="8186399"/>
                  </a:lnTo>
                  <a:close/>
                </a:path>
              </a:pathLst>
            </a:custGeom>
            <a:gradFill>
              <a:gsLst>
                <a:gs pos="33000">
                  <a:schemeClr val="accent3"/>
                </a:gs>
                <a:gs pos="78000">
                  <a:schemeClr val="bg1">
                    <a:alpha val="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grpSp>
      <p:pic>
        <p:nvPicPr>
          <p:cNvPr id="12" name="VMware logo">
            <a:extLst>
              <a:ext uri="{FF2B5EF4-FFF2-40B4-BE49-F238E27FC236}">
                <a16:creationId xmlns:a16="http://schemas.microsoft.com/office/drawing/2014/main" id="{204DE4A6-6232-5642-BD28-F03961ABC67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5185"/>
            <a:ext cx="1535550" cy="556262"/>
          </a:xfrm>
          <a:prstGeom prst="rect">
            <a:avLst/>
          </a:prstGeom>
        </p:spPr>
      </p:pic>
      <p:sp>
        <p:nvSpPr>
          <p:cNvPr id="16" name="Copyright" descr="Confidential copyright VMware, Inc. 2021">
            <a:extLst>
              <a:ext uri="{FF2B5EF4-FFF2-40B4-BE49-F238E27FC236}">
                <a16:creationId xmlns:a16="http://schemas.microsoft.com/office/drawing/2014/main" id="{0FE98F73-4369-AD4F-8E4F-B5B4E5BB15B9}"/>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06388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 Closing – Blu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26675FC6-0703-3C42-8CBD-782318274E82}"/>
              </a:ext>
              <a:ext uri="{C183D7F6-B498-43B3-948B-1728B52AA6E4}">
                <adec:decorative xmlns:adec="http://schemas.microsoft.com/office/drawing/2017/decorative" val="1"/>
              </a:ext>
            </a:extLst>
          </p:cNvPr>
          <p:cNvGrpSpPr/>
          <p:nvPr userDrawn="1"/>
        </p:nvGrpSpPr>
        <p:grpSpPr>
          <a:xfrm>
            <a:off x="-2096828" y="875736"/>
            <a:ext cx="8395793" cy="2908667"/>
            <a:chOff x="-2096828" y="875736"/>
            <a:chExt cx="8395793" cy="2908667"/>
          </a:xfrm>
        </p:grpSpPr>
        <p:sp>
          <p:nvSpPr>
            <p:cNvPr id="11" name="Freeform 10">
              <a:extLst>
                <a:ext uri="{FF2B5EF4-FFF2-40B4-BE49-F238E27FC236}">
                  <a16:creationId xmlns:a16="http://schemas.microsoft.com/office/drawing/2014/main" id="{32D62845-97D5-614C-B24D-84368E89A872}"/>
                </a:ext>
                <a:ext uri="{C183D7F6-B498-43B3-948B-1728B52AA6E4}">
                  <adec:decorative xmlns:adec="http://schemas.microsoft.com/office/drawing/2017/decorative" val="1"/>
                </a:ext>
              </a:extLst>
            </p:cNvPr>
            <p:cNvSpPr/>
            <p:nvPr userDrawn="1"/>
          </p:nvSpPr>
          <p:spPr>
            <a:xfrm rot="2700000">
              <a:off x="874528" y="-2095620"/>
              <a:ext cx="2453081" cy="8395793"/>
            </a:xfrm>
            <a:custGeom>
              <a:avLst/>
              <a:gdLst>
                <a:gd name="connsiteX0" fmla="*/ 0 w 2453081"/>
                <a:gd name="connsiteY0" fmla="*/ 2451371 h 8395793"/>
                <a:gd name="connsiteX1" fmla="*/ 951724 w 2453081"/>
                <a:gd name="connsiteY1" fmla="*/ 1499646 h 8395793"/>
                <a:gd name="connsiteX2" fmla="*/ 2451371 w 2453081"/>
                <a:gd name="connsiteY2" fmla="*/ 0 h 8395793"/>
                <a:gd name="connsiteX3" fmla="*/ 2451371 w 2453081"/>
                <a:gd name="connsiteY3" fmla="*/ 8322767 h 8395793"/>
                <a:gd name="connsiteX4" fmla="*/ 2453081 w 2453081"/>
                <a:gd name="connsiteY4" fmla="*/ 8340727 h 8395793"/>
                <a:gd name="connsiteX5" fmla="*/ 2453076 w 2453081"/>
                <a:gd name="connsiteY5" fmla="*/ 8395793 h 8395793"/>
                <a:gd name="connsiteX6" fmla="*/ 2107648 w 2453081"/>
                <a:gd name="connsiteY6" fmla="*/ 8050365 h 8395793"/>
                <a:gd name="connsiteX7" fmla="*/ 2107650 w 2453081"/>
                <a:gd name="connsiteY7" fmla="*/ 8050364 h 8395793"/>
                <a:gd name="connsiteX8" fmla="*/ 0 w 2453081"/>
                <a:gd name="connsiteY8" fmla="*/ 5942713 h 839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3081" h="8395793">
                  <a:moveTo>
                    <a:pt x="0" y="2451371"/>
                  </a:moveTo>
                  <a:lnTo>
                    <a:pt x="951724" y="1499646"/>
                  </a:lnTo>
                  <a:lnTo>
                    <a:pt x="2451371" y="0"/>
                  </a:lnTo>
                  <a:lnTo>
                    <a:pt x="2451371" y="8322767"/>
                  </a:lnTo>
                  <a:lnTo>
                    <a:pt x="2453081" y="8340727"/>
                  </a:lnTo>
                  <a:lnTo>
                    <a:pt x="2453076" y="8395793"/>
                  </a:lnTo>
                  <a:lnTo>
                    <a:pt x="2107648" y="8050365"/>
                  </a:lnTo>
                  <a:lnTo>
                    <a:pt x="2107650" y="8050364"/>
                  </a:lnTo>
                  <a:lnTo>
                    <a:pt x="0" y="5942713"/>
                  </a:lnTo>
                  <a:close/>
                </a:path>
              </a:pathLst>
            </a:cu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dirty="0">
                <a:solidFill>
                  <a:schemeClr val="bg1"/>
                </a:solidFill>
              </a:endParaRPr>
            </a:p>
          </p:txBody>
        </p:sp>
        <p:sp>
          <p:nvSpPr>
            <p:cNvPr id="12" name="Freeform 11">
              <a:extLst>
                <a:ext uri="{FF2B5EF4-FFF2-40B4-BE49-F238E27FC236}">
                  <a16:creationId xmlns:a16="http://schemas.microsoft.com/office/drawing/2014/main" id="{D8567B03-BB58-B046-8C08-41A6910CB75E}"/>
                </a:ext>
                <a:ext uri="{C183D7F6-B498-43B3-948B-1728B52AA6E4}">
                  <adec:decorative xmlns:adec="http://schemas.microsoft.com/office/drawing/2017/decorative" val="1"/>
                </a:ext>
              </a:extLst>
            </p:cNvPr>
            <p:cNvSpPr/>
            <p:nvPr userDrawn="1"/>
          </p:nvSpPr>
          <p:spPr>
            <a:xfrm rot="18900000">
              <a:off x="-1169136" y="3117277"/>
              <a:ext cx="6372785" cy="667126"/>
            </a:xfrm>
            <a:custGeom>
              <a:avLst/>
              <a:gdLst>
                <a:gd name="connsiteX0" fmla="*/ 6372785 w 6372785"/>
                <a:gd name="connsiteY0" fmla="*/ 0 h 667126"/>
                <a:gd name="connsiteX1" fmla="*/ 6372785 w 6372785"/>
                <a:gd name="connsiteY1" fmla="*/ 667126 h 667126"/>
                <a:gd name="connsiteX2" fmla="*/ 0 w 6372785"/>
                <a:gd name="connsiteY2" fmla="*/ 667126 h 667126"/>
                <a:gd name="connsiteX3" fmla="*/ 667126 w 6372785"/>
                <a:gd name="connsiteY3" fmla="*/ 0 h 667126"/>
              </a:gdLst>
              <a:ahLst/>
              <a:cxnLst>
                <a:cxn ang="0">
                  <a:pos x="connsiteX0" y="connsiteY0"/>
                </a:cxn>
                <a:cxn ang="0">
                  <a:pos x="connsiteX1" y="connsiteY1"/>
                </a:cxn>
                <a:cxn ang="0">
                  <a:pos x="connsiteX2" y="connsiteY2"/>
                </a:cxn>
                <a:cxn ang="0">
                  <a:pos x="connsiteX3" y="connsiteY3"/>
                </a:cxn>
              </a:cxnLst>
              <a:rect l="l" t="t" r="r" b="b"/>
              <a:pathLst>
                <a:path w="6372785" h="667126">
                  <a:moveTo>
                    <a:pt x="6372785" y="0"/>
                  </a:moveTo>
                  <a:lnTo>
                    <a:pt x="6372785" y="667126"/>
                  </a:lnTo>
                  <a:lnTo>
                    <a:pt x="0" y="667126"/>
                  </a:lnTo>
                  <a:lnTo>
                    <a:pt x="667126" y="0"/>
                  </a:lnTo>
                  <a:close/>
                </a:path>
              </a:pathLst>
            </a:custGeom>
            <a:gradFill>
              <a:gsLst>
                <a:gs pos="16000">
                  <a:schemeClr val="bg1">
                    <a:alpha val="0"/>
                  </a:schemeClr>
                </a:gs>
                <a:gs pos="77000">
                  <a:schemeClr val="tx2">
                    <a:lumMod val="0"/>
                    <a:lumOff val="100000"/>
                  </a:schemeClr>
                </a:gs>
              </a:gsLst>
              <a:lin ang="7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sp>
        <p:nvSpPr>
          <p:cNvPr id="13" name="TextBox 12">
            <a:extLst>
              <a:ext uri="{FF2B5EF4-FFF2-40B4-BE49-F238E27FC236}">
                <a16:creationId xmlns:a16="http://schemas.microsoft.com/office/drawing/2014/main" id="{1BD12A38-34FF-DD48-95F6-31F5ED4772C8}"/>
              </a:ext>
            </a:extLst>
          </p:cNvPr>
          <p:cNvSpPr txBox="1"/>
          <p:nvPr userDrawn="1"/>
        </p:nvSpPr>
        <p:spPr>
          <a:xfrm>
            <a:off x="7122912" y="4133697"/>
            <a:ext cx="3585557" cy="692497"/>
          </a:xfrm>
          <a:prstGeom prst="rect">
            <a:avLst/>
          </a:prstGeom>
        </p:spPr>
        <p:txBody>
          <a:bodyPr wrap="square" lIns="0" tIns="0" rIns="0" bIns="0" rtlCol="0">
            <a:spAutoFit/>
          </a:bodyPr>
          <a:lstStyle/>
          <a:p>
            <a:pPr algn="r" defTabSz="914400" rtl="0" eaLnBrk="1" latinLnBrk="0" hangingPunct="1">
              <a:lnSpc>
                <a:spcPct val="90000"/>
              </a:lnSpc>
              <a:spcBef>
                <a:spcPct val="0"/>
              </a:spcBef>
              <a:spcAft>
                <a:spcPts val="600"/>
              </a:spcAft>
              <a:buNone/>
            </a:pPr>
            <a:r>
              <a:rPr lang="en-US" sz="5000" b="0" kern="1200" cap="none" baseline="0" dirty="0">
                <a:solidFill>
                  <a:schemeClr val="accent2"/>
                </a:solidFill>
                <a:latin typeface="+mj-lt"/>
                <a:ea typeface="+mj-ea"/>
                <a:cs typeface="+mj-cs"/>
              </a:rPr>
              <a:t>Thank You</a:t>
            </a:r>
          </a:p>
        </p:txBody>
      </p:sp>
      <p:pic>
        <p:nvPicPr>
          <p:cNvPr id="14" name="Graphic 13">
            <a:extLst>
              <a:ext uri="{FF2B5EF4-FFF2-40B4-BE49-F238E27FC236}">
                <a16:creationId xmlns:a16="http://schemas.microsoft.com/office/drawing/2014/main" id="{BA341B9A-C8D2-EA4F-9D8A-9922D0AD01F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8" name="Copyright" descr="Confidential copyright VMware, Inc. 2021">
            <a:extLst>
              <a:ext uri="{FF2B5EF4-FFF2-40B4-BE49-F238E27FC236}">
                <a16:creationId xmlns:a16="http://schemas.microsoft.com/office/drawing/2014/main" id="{0B9B48F5-34F0-194A-A003-713FE95BE6BC}"/>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67228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Font Check">
    <p:bg>
      <p:bgPr>
        <a:solidFill>
          <a:schemeClr val="accent5"/>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9BE03A-21B0-4196-A033-4E90957BA156}"/>
              </a:ext>
            </a:extLst>
          </p:cNvPr>
          <p:cNvSpPr>
            <a:spLocks noGrp="1"/>
          </p:cNvSpPr>
          <p:nvPr>
            <p:ph type="title" hasCustomPrompt="1"/>
          </p:nvPr>
        </p:nvSpPr>
        <p:spPr/>
        <p:txBody>
          <a:bodyPr/>
          <a:lstStyle>
            <a:lvl1pPr>
              <a:defRPr>
                <a:solidFill>
                  <a:schemeClr val="bg1"/>
                </a:solidFill>
              </a:defRPr>
            </a:lvl1pPr>
          </a:lstStyle>
          <a:p>
            <a:r>
              <a:rPr lang="en-US" sz="2800" dirty="0">
                <a:solidFill>
                  <a:schemeClr val="bg1"/>
                </a:solidFill>
              </a:rPr>
              <a:t>Metropolis Font Check</a:t>
            </a:r>
          </a:p>
        </p:txBody>
      </p:sp>
      <p:sp>
        <p:nvSpPr>
          <p:cNvPr id="51" name="Subtitle 2">
            <a:extLst>
              <a:ext uri="{FF2B5EF4-FFF2-40B4-BE49-F238E27FC236}">
                <a16:creationId xmlns:a16="http://schemas.microsoft.com/office/drawing/2014/main" id="{CB049186-CC25-4BD3-8410-4DE62ED4B08B}"/>
              </a:ext>
            </a:extLst>
          </p:cNvPr>
          <p:cNvSpPr>
            <a:spLocks noGrp="1"/>
          </p:cNvSpPr>
          <p:nvPr>
            <p:ph type="subTitle" idx="10" hasCustomPrompt="1"/>
          </p:nvPr>
        </p:nvSpPr>
        <p:spPr>
          <a:xfrm>
            <a:off x="592866" y="838105"/>
            <a:ext cx="10962687" cy="247743"/>
          </a:xfrm>
        </p:spPr>
        <p:txBody>
          <a:bodyPr/>
          <a:lstStyle>
            <a:lvl1pPr marL="0" indent="0" algn="l">
              <a:buNone/>
              <a:defRPr sz="20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Is the Metropolis font installed on my computer?</a:t>
            </a:r>
          </a:p>
        </p:txBody>
      </p:sp>
      <p:sp>
        <p:nvSpPr>
          <p:cNvPr id="43" name="Rectangle 42" descr="Do the fonts in the words below match on your screen?">
            <a:extLst>
              <a:ext uri="{FF2B5EF4-FFF2-40B4-BE49-F238E27FC236}">
                <a16:creationId xmlns:a16="http://schemas.microsoft.com/office/drawing/2014/main" id="{51A92F24-FC82-4FA9-9362-801284731CC8}"/>
              </a:ext>
            </a:extLst>
          </p:cNvPr>
          <p:cNvSpPr/>
          <p:nvPr userDrawn="1"/>
        </p:nvSpPr>
        <p:spPr bwMode="gray">
          <a:xfrm>
            <a:off x="623363" y="1616678"/>
            <a:ext cx="4633737" cy="244100"/>
          </a:xfrm>
          <a:prstGeom prst="rect">
            <a:avLst/>
          </a:prstGeom>
          <a:solidFill>
            <a:schemeClr val="accent5">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a:solidFill>
                  <a:schemeClr val="bg1"/>
                </a:solidFill>
              </a:rPr>
              <a:t>Do the fonts in the words below match on your screen?</a:t>
            </a:r>
          </a:p>
        </p:txBody>
      </p:sp>
      <p:cxnSp>
        <p:nvCxnSpPr>
          <p:cNvPr id="45" name="Straight Connector 44">
            <a:extLst>
              <a:ext uri="{FF2B5EF4-FFF2-40B4-BE49-F238E27FC236}">
                <a16:creationId xmlns:a16="http://schemas.microsoft.com/office/drawing/2014/main" id="{B59E37DB-3217-4772-AE8E-E9673A139975}"/>
              </a:ext>
              <a:ext uri="{C183D7F6-B498-43B3-948B-1728B52AA6E4}">
                <adec:decorative xmlns:adec="http://schemas.microsoft.com/office/drawing/2017/decorative" val="1"/>
              </a:ext>
            </a:extLst>
          </p:cNvPr>
          <p:cNvCxnSpPr>
            <a:cxnSpLocks/>
          </p:cNvCxnSpPr>
          <p:nvPr userDrawn="1"/>
        </p:nvCxnSpPr>
        <p:spPr>
          <a:xfrm>
            <a:off x="623364" y="1860778"/>
            <a:ext cx="7299849" cy="0"/>
          </a:xfrm>
          <a:prstGeom prst="line">
            <a:avLst/>
          </a:prstGeom>
          <a:ln w="25400">
            <a:solidFill>
              <a:schemeClr val="accent5">
                <a:lumMod val="50000"/>
              </a:scheme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F0DFE264-D676-EA48-BBA7-F4F0331FA26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57155" y="2219739"/>
            <a:ext cx="3088310" cy="557972"/>
          </a:xfrm>
          <a:prstGeom prst="rect">
            <a:avLst/>
          </a:prstGeom>
        </p:spPr>
      </p:pic>
      <p:sp>
        <p:nvSpPr>
          <p:cNvPr id="44" name="Text Placeholder 43">
            <a:extLst>
              <a:ext uri="{FF2B5EF4-FFF2-40B4-BE49-F238E27FC236}">
                <a16:creationId xmlns:a16="http://schemas.microsoft.com/office/drawing/2014/main" id="{DDDC76C1-EE98-469A-A6AD-21148374D6C8}"/>
              </a:ext>
            </a:extLst>
          </p:cNvPr>
          <p:cNvSpPr>
            <a:spLocks noGrp="1"/>
          </p:cNvSpPr>
          <p:nvPr>
            <p:ph type="body" sz="quarter" idx="12" hasCustomPrompt="1"/>
          </p:nvPr>
        </p:nvSpPr>
        <p:spPr>
          <a:xfrm>
            <a:off x="598114" y="2908233"/>
            <a:ext cx="5354637" cy="895350"/>
          </a:xfrm>
        </p:spPr>
        <p:txBody>
          <a:bodyPr/>
          <a:lstStyle>
            <a:lvl1pPr>
              <a:defRPr sz="4900">
                <a:solidFill>
                  <a:schemeClr val="bg1"/>
                </a:solidFill>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a:t>
            </a:r>
          </a:p>
        </p:txBody>
      </p:sp>
      <p:pic>
        <p:nvPicPr>
          <p:cNvPr id="5" name="Picture 4">
            <a:extLst>
              <a:ext uri="{FF2B5EF4-FFF2-40B4-BE49-F238E27FC236}">
                <a16:creationId xmlns:a16="http://schemas.microsoft.com/office/drawing/2014/main" id="{A0BB7D6E-2488-A644-A910-415B17221FB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6030912" y="2242892"/>
            <a:ext cx="4743106" cy="538407"/>
          </a:xfrm>
          <a:prstGeom prst="rect">
            <a:avLst/>
          </a:prstGeom>
        </p:spPr>
      </p:pic>
      <p:sp>
        <p:nvSpPr>
          <p:cNvPr id="63" name="Text Placeholder 43">
            <a:extLst>
              <a:ext uri="{FF2B5EF4-FFF2-40B4-BE49-F238E27FC236}">
                <a16:creationId xmlns:a16="http://schemas.microsoft.com/office/drawing/2014/main" id="{6C28CB3F-7257-499E-B2F6-B9B1B38D820E}"/>
              </a:ext>
            </a:extLst>
          </p:cNvPr>
          <p:cNvSpPr>
            <a:spLocks noGrp="1"/>
          </p:cNvSpPr>
          <p:nvPr>
            <p:ph type="body" sz="quarter" idx="13" hasCustomPrompt="1"/>
          </p:nvPr>
        </p:nvSpPr>
        <p:spPr>
          <a:xfrm>
            <a:off x="5983683" y="2908233"/>
            <a:ext cx="5354637" cy="895350"/>
          </a:xfrm>
        </p:spPr>
        <p:txBody>
          <a:bodyPr/>
          <a:lstStyle>
            <a:lvl1pPr>
              <a:defRPr sz="4900">
                <a:solidFill>
                  <a:schemeClr val="bg1"/>
                </a:solidFill>
                <a:latin typeface="+mj-lt"/>
              </a:defRPr>
            </a:lvl1pPr>
            <a:lvl2pPr>
              <a:defRPr sz="3600">
                <a:solidFill>
                  <a:schemeClr val="bg1"/>
                </a:solidFill>
              </a:defRPr>
            </a:lvl2pPr>
            <a:lvl3pPr>
              <a:defRPr sz="3200">
                <a:solidFill>
                  <a:schemeClr val="bg1"/>
                </a:solidFill>
              </a:defRPr>
            </a:lvl3pPr>
            <a:lvl4pPr>
              <a:defRPr sz="2800">
                <a:solidFill>
                  <a:schemeClr val="bg1"/>
                </a:solidFill>
              </a:defRPr>
            </a:lvl4pPr>
            <a:lvl5pPr>
              <a:defRPr sz="2800">
                <a:solidFill>
                  <a:schemeClr val="bg1"/>
                </a:solidFill>
              </a:defRPr>
            </a:lvl5pPr>
          </a:lstStyle>
          <a:p>
            <a:pPr lvl="0"/>
            <a:r>
              <a:rPr lang="en-US" dirty="0"/>
              <a:t>Metropolis Light</a:t>
            </a:r>
          </a:p>
        </p:txBody>
      </p:sp>
    </p:spTree>
    <p:extLst>
      <p:ext uri="{BB962C8B-B14F-4D97-AF65-F5344CB8AC3E}">
        <p14:creationId xmlns:p14="http://schemas.microsoft.com/office/powerpoint/2010/main" val="142599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grpSp>
        <p:nvGrpSpPr>
          <p:cNvPr id="61" name="grey boxes">
            <a:extLst>
              <a:ext uri="{FF2B5EF4-FFF2-40B4-BE49-F238E27FC236}">
                <a16:creationId xmlns:a16="http://schemas.microsoft.com/office/drawing/2014/main" id="{E2F285D2-B641-461F-87F0-20A9C65B2EF7}"/>
              </a:ext>
              <a:ext uri="{C183D7F6-B498-43B3-948B-1728B52AA6E4}">
                <adec:decorative xmlns:adec="http://schemas.microsoft.com/office/drawing/2017/decorative" val="1"/>
              </a:ext>
            </a:extLst>
          </p:cNvPr>
          <p:cNvGrpSpPr/>
          <p:nvPr userDrawn="1"/>
        </p:nvGrpSpPr>
        <p:grpSpPr bwMode="gray">
          <a:xfrm>
            <a:off x="609441" y="1600202"/>
            <a:ext cx="10055941" cy="4580469"/>
            <a:chOff x="609441" y="1600198"/>
            <a:chExt cx="10055941" cy="4580469"/>
          </a:xfrm>
        </p:grpSpPr>
        <p:sp>
          <p:nvSpPr>
            <p:cNvPr id="110" name="Rectangle 109">
              <a:extLst>
                <a:ext uri="{FF2B5EF4-FFF2-40B4-BE49-F238E27FC236}">
                  <a16:creationId xmlns:a16="http://schemas.microsoft.com/office/drawing/2014/main" id="{115EE1AC-AAA1-4CAF-886B-474B1A0C95C4}"/>
                </a:ext>
                <a:ext uri="{C183D7F6-B498-43B3-948B-1728B52AA6E4}">
                  <adec:decorative xmlns:adec="http://schemas.microsoft.com/office/drawing/2017/decorative" val="1"/>
                </a:ext>
              </a:extLst>
            </p:cNvPr>
            <p:cNvSpPr/>
            <p:nvPr/>
          </p:nvSpPr>
          <p:spPr bwMode="gray">
            <a:xfrm>
              <a:off x="609441" y="1600199"/>
              <a:ext cx="914203"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Rectangle 110">
              <a:extLst>
                <a:ext uri="{FF2B5EF4-FFF2-40B4-BE49-F238E27FC236}">
                  <a16:creationId xmlns:a16="http://schemas.microsoft.com/office/drawing/2014/main" id="{7037B7F2-249C-4DB7-A4FF-AD7E08892A0F}"/>
                </a:ext>
                <a:ext uri="{C183D7F6-B498-43B3-948B-1728B52AA6E4}">
                  <adec:decorative xmlns:adec="http://schemas.microsoft.com/office/drawing/2017/decorative" val="1"/>
                </a:ext>
              </a:extLst>
            </p:cNvPr>
            <p:cNvSpPr/>
            <p:nvPr/>
          </p:nvSpPr>
          <p:spPr bwMode="gray">
            <a:xfrm>
              <a:off x="2436448" y="1600198"/>
              <a:ext cx="915282"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2" name="Rectangle 111">
              <a:extLst>
                <a:ext uri="{FF2B5EF4-FFF2-40B4-BE49-F238E27FC236}">
                  <a16:creationId xmlns:a16="http://schemas.microsoft.com/office/drawing/2014/main" id="{6B02FE08-2379-4E6C-AE27-D7D2ECAB18B8}"/>
                </a:ext>
                <a:ext uri="{C183D7F6-B498-43B3-948B-1728B52AA6E4}">
                  <adec:decorative xmlns:adec="http://schemas.microsoft.com/office/drawing/2017/decorative" val="1"/>
                </a:ext>
              </a:extLst>
            </p:cNvPr>
            <p:cNvSpPr/>
            <p:nvPr/>
          </p:nvSpPr>
          <p:spPr bwMode="gray">
            <a:xfrm>
              <a:off x="4263453"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D7C17E9A-3B70-4668-8EAE-9C7D73BACCA1}"/>
                </a:ext>
                <a:ext uri="{C183D7F6-B498-43B3-948B-1728B52AA6E4}">
                  <adec:decorative xmlns:adec="http://schemas.microsoft.com/office/drawing/2017/decorative" val="1"/>
                </a:ext>
              </a:extLst>
            </p:cNvPr>
            <p:cNvSpPr/>
            <p:nvPr/>
          </p:nvSpPr>
          <p:spPr bwMode="gray">
            <a:xfrm>
              <a:off x="6090459" y="1600198"/>
              <a:ext cx="920909"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4" name="Rectangle 113">
              <a:extLst>
                <a:ext uri="{FF2B5EF4-FFF2-40B4-BE49-F238E27FC236}">
                  <a16:creationId xmlns:a16="http://schemas.microsoft.com/office/drawing/2014/main" id="{E02751E5-34AD-4357-BC67-2269F668FD57}"/>
                </a:ext>
                <a:ext uri="{C183D7F6-B498-43B3-948B-1728B52AA6E4}">
                  <adec:decorative xmlns:adec="http://schemas.microsoft.com/office/drawing/2017/decorative" val="1"/>
                </a:ext>
              </a:extLst>
            </p:cNvPr>
            <p:cNvSpPr/>
            <p:nvPr/>
          </p:nvSpPr>
          <p:spPr bwMode="gray">
            <a:xfrm>
              <a:off x="7921943" y="1600198"/>
              <a:ext cx="916431"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5" name="Rectangle 114">
              <a:extLst>
                <a:ext uri="{FF2B5EF4-FFF2-40B4-BE49-F238E27FC236}">
                  <a16:creationId xmlns:a16="http://schemas.microsoft.com/office/drawing/2014/main" id="{452A85DA-B39F-40AB-B423-9F7CCB3D0D63}"/>
                </a:ext>
                <a:ext uri="{C183D7F6-B498-43B3-948B-1728B52AA6E4}">
                  <adec:decorative xmlns:adec="http://schemas.microsoft.com/office/drawing/2017/decorative" val="1"/>
                </a:ext>
              </a:extLst>
            </p:cNvPr>
            <p:cNvSpPr/>
            <p:nvPr/>
          </p:nvSpPr>
          <p:spPr bwMode="gray">
            <a:xfrm>
              <a:off x="9750028" y="1600198"/>
              <a:ext cx="915354" cy="458046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2" name="Group 1">
            <a:extLst>
              <a:ext uri="{FF2B5EF4-FFF2-40B4-BE49-F238E27FC236}">
                <a16:creationId xmlns:a16="http://schemas.microsoft.com/office/drawing/2014/main" id="{FEACC7A9-0E02-EC44-8212-DCAA966470C0}"/>
              </a:ext>
              <a:ext uri="{C183D7F6-B498-43B3-948B-1728B52AA6E4}">
                <adec:decorative xmlns:adec="http://schemas.microsoft.com/office/drawing/2017/decorative" val="1"/>
              </a:ext>
            </a:extLst>
          </p:cNvPr>
          <p:cNvGrpSpPr/>
          <p:nvPr userDrawn="1"/>
        </p:nvGrpSpPr>
        <p:grpSpPr>
          <a:xfrm>
            <a:off x="0" y="0"/>
            <a:ext cx="12188826" cy="6858004"/>
            <a:chOff x="0" y="0"/>
            <a:chExt cx="12188826" cy="6858004"/>
          </a:xfrm>
        </p:grpSpPr>
        <p:cxnSp>
          <p:nvCxnSpPr>
            <p:cNvPr id="85" name="Straight Connector 84">
              <a:extLst>
                <a:ext uri="{FF2B5EF4-FFF2-40B4-BE49-F238E27FC236}">
                  <a16:creationId xmlns:a16="http://schemas.microsoft.com/office/drawing/2014/main" id="{5B6B4CFD-041A-4081-89A4-C2B194E6465E}"/>
                </a:ext>
                <a:ext uri="{C183D7F6-B498-43B3-948B-1728B52AA6E4}">
                  <adec:decorative xmlns:adec="http://schemas.microsoft.com/office/drawing/2017/decorative" val="1"/>
                </a:ext>
              </a:extLst>
            </p:cNvPr>
            <p:cNvCxnSpPr/>
            <p:nvPr/>
          </p:nvCxnSpPr>
          <p:spPr bwMode="gray">
            <a:xfrm>
              <a:off x="60960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63B978F-4215-434A-A0BE-E77776CE37B1}"/>
                </a:ext>
                <a:ext uri="{C183D7F6-B498-43B3-948B-1728B52AA6E4}">
                  <adec:decorative xmlns:adec="http://schemas.microsoft.com/office/drawing/2017/decorative" val="1"/>
                </a:ext>
              </a:extLst>
            </p:cNvPr>
            <p:cNvCxnSpPr/>
            <p:nvPr/>
          </p:nvCxnSpPr>
          <p:spPr bwMode="gray">
            <a:xfrm>
              <a:off x="152364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9EEB78C-3DA9-4AD7-BFB1-207EDE403F9D}"/>
                </a:ext>
                <a:ext uri="{C183D7F6-B498-43B3-948B-1728B52AA6E4}">
                  <adec:decorative xmlns:adec="http://schemas.microsoft.com/office/drawing/2017/decorative" val="1"/>
                </a:ext>
              </a:extLst>
            </p:cNvPr>
            <p:cNvCxnSpPr/>
            <p:nvPr/>
          </p:nvCxnSpPr>
          <p:spPr bwMode="gray">
            <a:xfrm>
              <a:off x="198066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062D7CE-4A4A-4C41-833F-B30B3E74AEAC}"/>
                </a:ext>
                <a:ext uri="{C183D7F6-B498-43B3-948B-1728B52AA6E4}">
                  <adec:decorative xmlns:adec="http://schemas.microsoft.com/office/drawing/2017/decorative" val="1"/>
                </a:ext>
              </a:extLst>
            </p:cNvPr>
            <p:cNvCxnSpPr/>
            <p:nvPr/>
          </p:nvCxnSpPr>
          <p:spPr bwMode="gray">
            <a:xfrm>
              <a:off x="243768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9C628EF-969E-4429-A992-9AD0AFECF81E}"/>
                </a:ext>
                <a:ext uri="{C183D7F6-B498-43B3-948B-1728B52AA6E4}">
                  <adec:decorative xmlns:adec="http://schemas.microsoft.com/office/drawing/2017/decorative" val="1"/>
                </a:ext>
              </a:extLst>
            </p:cNvPr>
            <p:cNvCxnSpPr/>
            <p:nvPr/>
          </p:nvCxnSpPr>
          <p:spPr bwMode="gray">
            <a:xfrm>
              <a:off x="289470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C7BD383-0D5C-4E3A-99F7-4DC5A51DF948}"/>
                </a:ext>
                <a:ext uri="{C183D7F6-B498-43B3-948B-1728B52AA6E4}">
                  <adec:decorative xmlns:adec="http://schemas.microsoft.com/office/drawing/2017/decorative" val="1"/>
                </a:ext>
              </a:extLst>
            </p:cNvPr>
            <p:cNvCxnSpPr/>
            <p:nvPr/>
          </p:nvCxnSpPr>
          <p:spPr bwMode="gray">
            <a:xfrm>
              <a:off x="335172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AA2EE63-4F24-4A26-9268-D15D92D5B068}"/>
                </a:ext>
                <a:ext uri="{C183D7F6-B498-43B3-948B-1728B52AA6E4}">
                  <adec:decorative xmlns:adec="http://schemas.microsoft.com/office/drawing/2017/decorative" val="1"/>
                </a:ext>
              </a:extLst>
            </p:cNvPr>
            <p:cNvCxnSpPr/>
            <p:nvPr/>
          </p:nvCxnSpPr>
          <p:spPr bwMode="gray">
            <a:xfrm>
              <a:off x="380875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F64BB08D-864A-44D4-88F6-679DBAE518B7}"/>
                </a:ext>
                <a:ext uri="{C183D7F6-B498-43B3-948B-1728B52AA6E4}">
                  <adec:decorative xmlns:adec="http://schemas.microsoft.com/office/drawing/2017/decorative" val="1"/>
                </a:ext>
              </a:extLst>
            </p:cNvPr>
            <p:cNvCxnSpPr/>
            <p:nvPr/>
          </p:nvCxnSpPr>
          <p:spPr bwMode="gray">
            <a:xfrm>
              <a:off x="426577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FA3F8A1-60DA-47E1-92DD-967475B2DF58}"/>
                </a:ext>
                <a:ext uri="{C183D7F6-B498-43B3-948B-1728B52AA6E4}">
                  <adec:decorative xmlns:adec="http://schemas.microsoft.com/office/drawing/2017/decorative" val="1"/>
                </a:ext>
              </a:extLst>
            </p:cNvPr>
            <p:cNvCxnSpPr/>
            <p:nvPr/>
          </p:nvCxnSpPr>
          <p:spPr bwMode="gray">
            <a:xfrm>
              <a:off x="472279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DECF40D-CC60-45F8-B236-F9FAC1F3E8CF}"/>
                </a:ext>
                <a:ext uri="{C183D7F6-B498-43B3-948B-1728B52AA6E4}">
                  <adec:decorative xmlns:adec="http://schemas.microsoft.com/office/drawing/2017/decorative" val="1"/>
                </a:ext>
              </a:extLst>
            </p:cNvPr>
            <p:cNvCxnSpPr/>
            <p:nvPr/>
          </p:nvCxnSpPr>
          <p:spPr bwMode="gray">
            <a:xfrm>
              <a:off x="517981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23BAEC6-A3C2-4892-9093-BD8EA8A7E0F6}"/>
                </a:ext>
                <a:ext uri="{C183D7F6-B498-43B3-948B-1728B52AA6E4}">
                  <adec:decorative xmlns:adec="http://schemas.microsoft.com/office/drawing/2017/decorative" val="1"/>
                </a:ext>
              </a:extLst>
            </p:cNvPr>
            <p:cNvCxnSpPr/>
            <p:nvPr/>
          </p:nvCxnSpPr>
          <p:spPr bwMode="gray">
            <a:xfrm>
              <a:off x="5636836"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4E16FB9-EDCA-4CA6-9212-0AEBFCE175D7}"/>
                </a:ext>
                <a:ext uri="{C183D7F6-B498-43B3-948B-1728B52AA6E4}">
                  <adec:decorative xmlns:adec="http://schemas.microsoft.com/office/drawing/2017/decorative" val="1"/>
                </a:ext>
              </a:extLst>
            </p:cNvPr>
            <p:cNvCxnSpPr/>
            <p:nvPr/>
          </p:nvCxnSpPr>
          <p:spPr bwMode="gray">
            <a:xfrm>
              <a:off x="609385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3AE637F-804F-4244-9AA9-FF4A629A143C}"/>
                </a:ext>
                <a:ext uri="{C183D7F6-B498-43B3-948B-1728B52AA6E4}">
                  <adec:decorative xmlns:adec="http://schemas.microsoft.com/office/drawing/2017/decorative" val="1"/>
                </a:ext>
              </a:extLst>
            </p:cNvPr>
            <p:cNvCxnSpPr/>
            <p:nvPr/>
          </p:nvCxnSpPr>
          <p:spPr bwMode="gray">
            <a:xfrm>
              <a:off x="655087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EFB8414-3949-428A-B700-7C38A44425B2}"/>
                </a:ext>
                <a:ext uri="{C183D7F6-B498-43B3-948B-1728B52AA6E4}">
                  <adec:decorative xmlns:adec="http://schemas.microsoft.com/office/drawing/2017/decorative" val="1"/>
                </a:ext>
              </a:extLst>
            </p:cNvPr>
            <p:cNvCxnSpPr/>
            <p:nvPr/>
          </p:nvCxnSpPr>
          <p:spPr bwMode="gray">
            <a:xfrm>
              <a:off x="7007900"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A61D1AB-B7D2-4169-B38F-56371D50E1DA}"/>
                </a:ext>
                <a:ext uri="{C183D7F6-B498-43B3-948B-1728B52AA6E4}">
                  <adec:decorative xmlns:adec="http://schemas.microsoft.com/office/drawing/2017/decorative" val="1"/>
                </a:ext>
              </a:extLst>
            </p:cNvPr>
            <p:cNvCxnSpPr/>
            <p:nvPr/>
          </p:nvCxnSpPr>
          <p:spPr bwMode="gray">
            <a:xfrm>
              <a:off x="746492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00C4593-A442-4B6C-8E9D-80BFEB1746D6}"/>
                </a:ext>
                <a:ext uri="{C183D7F6-B498-43B3-948B-1728B52AA6E4}">
                  <adec:decorative xmlns:adec="http://schemas.microsoft.com/office/drawing/2017/decorative" val="1"/>
                </a:ext>
              </a:extLst>
            </p:cNvPr>
            <p:cNvCxnSpPr/>
            <p:nvPr/>
          </p:nvCxnSpPr>
          <p:spPr bwMode="gray">
            <a:xfrm>
              <a:off x="7921943"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B5E413-FAFF-430F-B105-4D122D50AEE1}"/>
                </a:ext>
                <a:ext uri="{C183D7F6-B498-43B3-948B-1728B52AA6E4}">
                  <adec:decorative xmlns:adec="http://schemas.microsoft.com/office/drawing/2017/decorative" val="1"/>
                </a:ext>
              </a:extLst>
            </p:cNvPr>
            <p:cNvCxnSpPr/>
            <p:nvPr/>
          </p:nvCxnSpPr>
          <p:spPr bwMode="gray">
            <a:xfrm>
              <a:off x="8378964"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B845328-662D-4D12-A209-6A0B1E78DF14}"/>
                </a:ext>
                <a:ext uri="{C183D7F6-B498-43B3-948B-1728B52AA6E4}">
                  <adec:decorative xmlns:adec="http://schemas.microsoft.com/office/drawing/2017/decorative" val="1"/>
                </a:ext>
              </a:extLst>
            </p:cNvPr>
            <p:cNvCxnSpPr/>
            <p:nvPr/>
          </p:nvCxnSpPr>
          <p:spPr bwMode="gray">
            <a:xfrm>
              <a:off x="883598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2AC19B5D-D919-4A48-953C-03994329E19B}"/>
                </a:ext>
                <a:ext uri="{C183D7F6-B498-43B3-948B-1728B52AA6E4}">
                  <adec:decorative xmlns:adec="http://schemas.microsoft.com/office/drawing/2017/decorative" val="1"/>
                </a:ext>
              </a:extLst>
            </p:cNvPr>
            <p:cNvCxnSpPr/>
            <p:nvPr/>
          </p:nvCxnSpPr>
          <p:spPr bwMode="gray">
            <a:xfrm>
              <a:off x="9750028"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C81C8DC-CB2F-445A-8F7B-5A864393B553}"/>
                </a:ext>
                <a:ext uri="{C183D7F6-B498-43B3-948B-1728B52AA6E4}">
                  <adec:decorative xmlns:adec="http://schemas.microsoft.com/office/drawing/2017/decorative" val="1"/>
                </a:ext>
              </a:extLst>
            </p:cNvPr>
            <p:cNvCxnSpPr/>
            <p:nvPr/>
          </p:nvCxnSpPr>
          <p:spPr bwMode="gray">
            <a:xfrm>
              <a:off x="9293007"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3CD9F68-6C35-4B43-B8E1-1ABF75D8D588}"/>
                </a:ext>
                <a:ext uri="{C183D7F6-B498-43B3-948B-1728B52AA6E4}">
                  <adec:decorative xmlns:adec="http://schemas.microsoft.com/office/drawing/2017/decorative" val="1"/>
                </a:ext>
              </a:extLst>
            </p:cNvPr>
            <p:cNvCxnSpPr/>
            <p:nvPr/>
          </p:nvCxnSpPr>
          <p:spPr bwMode="gray">
            <a:xfrm>
              <a:off x="10207049"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BBCE95B-721C-44A5-8B94-8F0E42FF53FE}"/>
                </a:ext>
                <a:ext uri="{C183D7F6-B498-43B3-948B-1728B52AA6E4}">
                  <adec:decorative xmlns:adec="http://schemas.microsoft.com/office/drawing/2017/decorative" val="1"/>
                </a:ext>
              </a:extLst>
            </p:cNvPr>
            <p:cNvCxnSpPr/>
            <p:nvPr/>
          </p:nvCxnSpPr>
          <p:spPr bwMode="gray">
            <a:xfrm>
              <a:off x="10664071"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B934F61-1ED7-4209-A1E3-04C68085B10E}"/>
                </a:ext>
                <a:ext uri="{C183D7F6-B498-43B3-948B-1728B52AA6E4}">
                  <adec:decorative xmlns:adec="http://schemas.microsoft.com/office/drawing/2017/decorative" val="1"/>
                </a:ext>
              </a:extLst>
            </p:cNvPr>
            <p:cNvCxnSpPr/>
            <p:nvPr/>
          </p:nvCxnSpPr>
          <p:spPr bwMode="gray">
            <a:xfrm>
              <a:off x="1112109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F636E46-095E-439D-B78B-EBC72DB23290}"/>
                </a:ext>
                <a:ext uri="{C183D7F6-B498-43B3-948B-1728B52AA6E4}">
                  <adec:decorative xmlns:adec="http://schemas.microsoft.com/office/drawing/2017/decorative" val="1"/>
                </a:ext>
              </a:extLst>
            </p:cNvPr>
            <p:cNvCxnSpPr/>
            <p:nvPr/>
          </p:nvCxnSpPr>
          <p:spPr bwMode="gray">
            <a:xfrm>
              <a:off x="1066622"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1497272-E949-488B-B9F6-FD10BA6526BF}"/>
                </a:ext>
                <a:ext uri="{C183D7F6-B498-43B3-948B-1728B52AA6E4}">
                  <adec:decorative xmlns:adec="http://schemas.microsoft.com/office/drawing/2017/decorative" val="1"/>
                </a:ext>
              </a:extLst>
            </p:cNvPr>
            <p:cNvCxnSpPr/>
            <p:nvPr/>
          </p:nvCxnSpPr>
          <p:spPr bwMode="gray">
            <a:xfrm>
              <a:off x="11572105" y="2683"/>
              <a:ext cx="0" cy="6855315"/>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34689D4-9BAE-40BF-B953-E1A0CA4F5C15}"/>
                </a:ext>
                <a:ext uri="{C183D7F6-B498-43B3-948B-1728B52AA6E4}">
                  <adec:decorative xmlns:adec="http://schemas.microsoft.com/office/drawing/2017/decorative" val="1"/>
                </a:ext>
              </a:extLst>
            </p:cNvPr>
            <p:cNvCxnSpPr/>
            <p:nvPr/>
          </p:nvCxnSpPr>
          <p:spPr bwMode="gray">
            <a:xfrm rot="5400000">
              <a:off x="6094413" y="-60944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74A3364-6F4C-4749-A110-B336801330E0}"/>
                </a:ext>
                <a:ext uri="{C183D7F6-B498-43B3-948B-1728B52AA6E4}">
                  <adec:decorative xmlns:adec="http://schemas.microsoft.com/office/drawing/2017/decorative" val="1"/>
                </a:ext>
              </a:extLst>
            </p:cNvPr>
            <p:cNvCxnSpPr/>
            <p:nvPr/>
          </p:nvCxnSpPr>
          <p:spPr bwMode="gray">
            <a:xfrm rot="5400000">
              <a:off x="6094413" y="-5637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90EC6B6-039D-4549-B1B1-8FF8A3FC2F66}"/>
                </a:ext>
                <a:ext uri="{C183D7F6-B498-43B3-948B-1728B52AA6E4}">
                  <adec:decorative xmlns:adec="http://schemas.microsoft.com/office/drawing/2017/decorative" val="1"/>
                </a:ext>
              </a:extLst>
            </p:cNvPr>
            <p:cNvCxnSpPr/>
            <p:nvPr/>
          </p:nvCxnSpPr>
          <p:spPr bwMode="gray">
            <a:xfrm rot="5400000">
              <a:off x="6094413" y="-51800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155F4FAC-9412-45E9-99EC-FDC351D60453}"/>
                </a:ext>
                <a:ext uri="{C183D7F6-B498-43B3-948B-1728B52AA6E4}">
                  <adec:decorative xmlns:adec="http://schemas.microsoft.com/office/drawing/2017/decorative" val="1"/>
                </a:ext>
              </a:extLst>
            </p:cNvPr>
            <p:cNvCxnSpPr/>
            <p:nvPr/>
          </p:nvCxnSpPr>
          <p:spPr bwMode="gray">
            <a:xfrm rot="5400000">
              <a:off x="6094413" y="-31202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A0C0A33-67B3-48C9-9B83-C39DFDEF5E0A}"/>
                </a:ext>
                <a:ext uri="{C183D7F6-B498-43B3-948B-1728B52AA6E4}">
                  <adec:decorative xmlns:adec="http://schemas.microsoft.com/office/drawing/2017/decorative" val="1"/>
                </a:ext>
              </a:extLst>
            </p:cNvPr>
            <p:cNvCxnSpPr/>
            <p:nvPr/>
          </p:nvCxnSpPr>
          <p:spPr bwMode="gray">
            <a:xfrm rot="5400000">
              <a:off x="6094413" y="-26630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87FF284-D960-4A05-8053-9886608C6599}"/>
                </a:ext>
                <a:ext uri="{C183D7F6-B498-43B3-948B-1728B52AA6E4}">
                  <adec:decorative xmlns:adec="http://schemas.microsoft.com/office/drawing/2017/decorative" val="1"/>
                </a:ext>
              </a:extLst>
            </p:cNvPr>
            <p:cNvCxnSpPr/>
            <p:nvPr/>
          </p:nvCxnSpPr>
          <p:spPr bwMode="gray">
            <a:xfrm rot="5400000">
              <a:off x="6094413" y="-22058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BA61019-342C-4EDD-97C6-EDA59774644E}"/>
                </a:ext>
                <a:ext uri="{C183D7F6-B498-43B3-948B-1728B52AA6E4}">
                  <adec:decorative xmlns:adec="http://schemas.microsoft.com/office/drawing/2017/decorative" val="1"/>
                </a:ext>
              </a:extLst>
            </p:cNvPr>
            <p:cNvCxnSpPr/>
            <p:nvPr/>
          </p:nvCxnSpPr>
          <p:spPr bwMode="gray">
            <a:xfrm rot="5400000">
              <a:off x="6094413" y="-1748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34785CB-17D0-49DD-8DC9-3C93626DC776}"/>
                </a:ext>
                <a:ext uri="{C183D7F6-B498-43B3-948B-1728B52AA6E4}">
                  <adec:decorative xmlns:adec="http://schemas.microsoft.com/office/drawing/2017/decorative" val="1"/>
                </a:ext>
              </a:extLst>
            </p:cNvPr>
            <p:cNvCxnSpPr/>
            <p:nvPr/>
          </p:nvCxnSpPr>
          <p:spPr bwMode="gray">
            <a:xfrm rot="5400000">
              <a:off x="6094413" y="-12914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25DB222-E3A0-48A3-BBD5-FD2616577D2D}"/>
                </a:ext>
                <a:ext uri="{C183D7F6-B498-43B3-948B-1728B52AA6E4}">
                  <adec:decorative xmlns:adec="http://schemas.microsoft.com/office/drawing/2017/decorative" val="1"/>
                </a:ext>
              </a:extLst>
            </p:cNvPr>
            <p:cNvCxnSpPr/>
            <p:nvPr/>
          </p:nvCxnSpPr>
          <p:spPr bwMode="gray">
            <a:xfrm rot="5400000">
              <a:off x="6094413" y="-834238"/>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33E4E5-A945-4652-B574-37C6580344B0}"/>
                </a:ext>
                <a:ext uri="{C183D7F6-B498-43B3-948B-1728B52AA6E4}">
                  <adec:decorative xmlns:adec="http://schemas.microsoft.com/office/drawing/2017/decorative" val="1"/>
                </a:ext>
              </a:extLst>
            </p:cNvPr>
            <p:cNvCxnSpPr>
              <a:cxnSpLocks/>
            </p:cNvCxnSpPr>
            <p:nvPr/>
          </p:nvCxnSpPr>
          <p:spPr bwMode="gray">
            <a:xfrm flipH="1">
              <a:off x="1" y="5717375"/>
              <a:ext cx="12188825" cy="0"/>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52A597B-2B35-4BD4-B07E-D8CEF25A597D}"/>
                </a:ext>
                <a:ext uri="{C183D7F6-B498-43B3-948B-1728B52AA6E4}">
                  <adec:decorative xmlns:adec="http://schemas.microsoft.com/office/drawing/2017/decorative" val="1"/>
                </a:ext>
              </a:extLst>
            </p:cNvPr>
            <p:cNvCxnSpPr/>
            <p:nvPr/>
          </p:nvCxnSpPr>
          <p:spPr bwMode="gray">
            <a:xfrm rot="5400000">
              <a:off x="6094413" y="763591"/>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351C336-9D65-42C9-A33F-6971E6322E46}"/>
                </a:ext>
                <a:ext uri="{C183D7F6-B498-43B3-948B-1728B52AA6E4}">
                  <adec:decorative xmlns:adec="http://schemas.microsoft.com/office/drawing/2017/decorative" val="1"/>
                </a:ext>
              </a:extLst>
            </p:cNvPr>
            <p:cNvCxnSpPr/>
            <p:nvPr/>
          </p:nvCxnSpPr>
          <p:spPr bwMode="gray">
            <a:xfrm rot="5400000">
              <a:off x="6094413" y="-5637213"/>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CAD9518-36D4-43F7-839D-D8FE389DF1F1}"/>
                </a:ext>
                <a:ext uri="{C183D7F6-B498-43B3-948B-1728B52AA6E4}">
                  <adec:decorative xmlns:adec="http://schemas.microsoft.com/office/drawing/2017/decorative" val="1"/>
                </a:ext>
              </a:extLst>
            </p:cNvPr>
            <p:cNvCxnSpPr/>
            <p:nvPr/>
          </p:nvCxnSpPr>
          <p:spPr bwMode="gray">
            <a:xfrm rot="5400000">
              <a:off x="6094413" y="-49514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5575B3F-2A8B-4175-B6A5-D60652B87ED0}"/>
                </a:ext>
                <a:ext uri="{C183D7F6-B498-43B3-948B-1728B52AA6E4}">
                  <adec:decorative xmlns:adec="http://schemas.microsoft.com/office/drawing/2017/decorative" val="1"/>
                </a:ext>
              </a:extLst>
            </p:cNvPr>
            <p:cNvCxnSpPr/>
            <p:nvPr/>
          </p:nvCxnSpPr>
          <p:spPr bwMode="gray">
            <a:xfrm rot="5400000">
              <a:off x="6094413" y="86256"/>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CCC90FC-8476-4A2A-8DF1-ECAB053A24FD}"/>
                </a:ext>
                <a:ext uri="{C183D7F6-B498-43B3-948B-1728B52AA6E4}">
                  <adec:decorative xmlns:adec="http://schemas.microsoft.com/office/drawing/2017/decorative" val="1"/>
                </a:ext>
              </a:extLst>
            </p:cNvPr>
            <p:cNvCxnSpPr/>
            <p:nvPr/>
          </p:nvCxnSpPr>
          <p:spPr bwMode="gray">
            <a:xfrm rot="5400000">
              <a:off x="6094413" y="306387"/>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DFB03C8E-4661-465A-B25F-147D497525A0}"/>
                </a:ext>
                <a:ext uri="{C183D7F6-B498-43B3-948B-1728B52AA6E4}">
                  <adec:decorative xmlns:adec="http://schemas.microsoft.com/office/drawing/2017/decorative" val="1"/>
                </a:ext>
              </a:extLst>
            </p:cNvPr>
            <p:cNvCxnSpPr/>
            <p:nvPr/>
          </p:nvCxnSpPr>
          <p:spPr bwMode="gray">
            <a:xfrm rot="5400000">
              <a:off x="6094413" y="-40346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8C8E030-5491-4C40-9E10-B197BD5CD587}"/>
                </a:ext>
                <a:ext uri="{C183D7F6-B498-43B3-948B-1728B52AA6E4}">
                  <adec:decorative xmlns:adec="http://schemas.microsoft.com/office/drawing/2017/decorative" val="1"/>
                </a:ext>
              </a:extLst>
            </p:cNvPr>
            <p:cNvCxnSpPr/>
            <p:nvPr/>
          </p:nvCxnSpPr>
          <p:spPr bwMode="gray">
            <a:xfrm rot="5400000">
              <a:off x="6094413" y="-3577439"/>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0EBA261-0409-41DC-98E2-4BF8173333E9}"/>
                </a:ext>
                <a:ext uri="{C183D7F6-B498-43B3-948B-1728B52AA6E4}">
                  <adec:decorative xmlns:adec="http://schemas.microsoft.com/office/drawing/2017/decorative" val="1"/>
                </a:ext>
              </a:extLst>
            </p:cNvPr>
            <p:cNvCxnSpPr>
              <a:cxnSpLocks/>
            </p:cNvCxnSpPr>
            <p:nvPr/>
          </p:nvCxnSpPr>
          <p:spPr bwMode="gray">
            <a:xfrm rot="5400000">
              <a:off x="6094413" y="-4494212"/>
              <a:ext cx="0" cy="12188826"/>
            </a:xfrm>
            <a:prstGeom prst="line">
              <a:avLst/>
            </a:prstGeom>
            <a:ln w="9525">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058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O NOT USE">
    <p:bg>
      <p:bgPr>
        <a:solidFill>
          <a:srgbClr val="EC7700"/>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5AED08D-D489-4C23-BFE9-9C4A6A94C4DA}"/>
              </a:ext>
            </a:extLst>
          </p:cNvPr>
          <p:cNvSpPr txBox="1"/>
          <p:nvPr userDrawn="1"/>
        </p:nvSpPr>
        <p:spPr>
          <a:xfrm>
            <a:off x="606392" y="721895"/>
            <a:ext cx="10876547" cy="4880008"/>
          </a:xfrm>
          <a:prstGeom prst="rect">
            <a:avLst/>
          </a:prstGeom>
          <a:noFill/>
        </p:spPr>
        <p:txBody>
          <a:bodyPr wrap="square" lIns="0" tIns="0" rIns="0" bIns="0" rtlCol="0" anchor="ctr">
            <a:noAutofit/>
          </a:bodyPr>
          <a:lstStyle/>
          <a:p>
            <a:pPr algn="ctr">
              <a:lnSpc>
                <a:spcPct val="90000"/>
              </a:lnSpc>
            </a:pPr>
            <a:r>
              <a:rPr lang="en-US" sz="5400" spc="300" dirty="0">
                <a:solidFill>
                  <a:schemeClr val="tx2">
                    <a:lumMod val="50000"/>
                  </a:schemeClr>
                </a:solidFill>
              </a:rPr>
              <a:t>DO NOT USE </a:t>
            </a:r>
          </a:p>
          <a:p>
            <a:pPr algn="ctr">
              <a:lnSpc>
                <a:spcPct val="90000"/>
              </a:lnSpc>
            </a:pPr>
            <a:endParaRPr lang="en-US" sz="5400" spc="300" dirty="0">
              <a:solidFill>
                <a:schemeClr val="tx2">
                  <a:lumMod val="50000"/>
                </a:schemeClr>
              </a:solidFill>
            </a:endParaRPr>
          </a:p>
          <a:p>
            <a:pPr algn="ctr">
              <a:lnSpc>
                <a:spcPct val="90000"/>
              </a:lnSpc>
            </a:pPr>
            <a:r>
              <a:rPr lang="en-US" sz="5400" spc="300" dirty="0">
                <a:solidFill>
                  <a:schemeClr val="tx2">
                    <a:lumMod val="50000"/>
                  </a:schemeClr>
                </a:solidFill>
              </a:rPr>
              <a:t>ALL LAYOUTS PAST THIS ARE NOT PART OF THIS TEMPLATE</a:t>
            </a:r>
          </a:p>
        </p:txBody>
      </p:sp>
    </p:spTree>
    <p:extLst>
      <p:ext uri="{BB962C8B-B14F-4D97-AF65-F5344CB8AC3E}">
        <p14:creationId xmlns:p14="http://schemas.microsoft.com/office/powerpoint/2010/main" val="2244077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7F59C-658D-490C-9C8A-B1A1CB2FAF47}"/>
              </a:ext>
            </a:extLst>
          </p:cNvPr>
          <p:cNvSpPr>
            <a:spLocks noGrp="1"/>
          </p:cNvSpPr>
          <p:nvPr>
            <p:ph type="title"/>
          </p:nvPr>
        </p:nvSpPr>
        <p:spPr/>
        <p:txBody>
          <a:bodyPr/>
          <a:lstStyle>
            <a:lvl1pPr>
              <a:defRPr b="1" i="0" baseline="0"/>
            </a:lvl1pPr>
          </a:lstStyle>
          <a:p>
            <a:r>
              <a:rPr lang="en-US" dirty="0"/>
              <a:t>Click to edit Master title style</a:t>
            </a:r>
          </a:p>
        </p:txBody>
      </p:sp>
      <p:sp>
        <p:nvSpPr>
          <p:cNvPr id="3" name="Content Placeholder 2">
            <a:extLst>
              <a:ext uri="{FF2B5EF4-FFF2-40B4-BE49-F238E27FC236}">
                <a16:creationId xmlns:a16="http://schemas.microsoft.com/office/drawing/2014/main" id="{439955C5-2774-4236-83E2-FEED513F241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32C93B4-174A-43C7-B558-52FD995F8243}"/>
              </a:ext>
            </a:extLst>
          </p:cNvPr>
          <p:cNvSpPr>
            <a:spLocks noGrp="1"/>
          </p:cNvSpPr>
          <p:nvPr>
            <p:ph type="dt" sz="half" idx="10"/>
          </p:nvPr>
        </p:nvSpPr>
        <p:spPr/>
        <p:txBody>
          <a:bodyPr/>
          <a:lstStyle/>
          <a:p>
            <a:fld id="{B7243DA6-5536-4773-A94A-3B20206FBA8B}" type="datetime1">
              <a:rPr lang="en-US" smtClean="0"/>
              <a:t>8/24/2021</a:t>
            </a:fld>
            <a:endParaRPr lang="en-US"/>
          </a:p>
        </p:txBody>
      </p:sp>
      <p:sp>
        <p:nvSpPr>
          <p:cNvPr id="5" name="Footer Placeholder 4">
            <a:extLst>
              <a:ext uri="{FF2B5EF4-FFF2-40B4-BE49-F238E27FC236}">
                <a16:creationId xmlns:a16="http://schemas.microsoft.com/office/drawing/2014/main" id="{41F10BE8-59DD-4444-9C22-1B6B6968E7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DA822A-A105-44F4-904C-7B4901E3ED60}"/>
              </a:ext>
            </a:extLst>
          </p:cNvPr>
          <p:cNvSpPr>
            <a:spLocks noGrp="1"/>
          </p:cNvSpPr>
          <p:nvPr>
            <p:ph type="sldNum" sz="quarter" idx="12"/>
          </p:nvPr>
        </p:nvSpPr>
        <p:spPr>
          <a:xfrm>
            <a:off x="11688097" y="6341765"/>
            <a:ext cx="500728" cy="365125"/>
          </a:xfrm>
        </p:spPr>
        <p:txBody>
          <a:bodyPr/>
          <a:lstStyle/>
          <a:p>
            <a:fld id="{8F6F091C-F864-45E3-86B2-FFC4DA06CF43}" type="slidenum">
              <a:rPr lang="en-US" smtClean="0"/>
              <a:t>‹#›</a:t>
            </a:fld>
            <a:endParaRPr lang="en-US"/>
          </a:p>
        </p:txBody>
      </p:sp>
    </p:spTree>
    <p:extLst>
      <p:ext uri="{BB962C8B-B14F-4D97-AF65-F5344CB8AC3E}">
        <p14:creationId xmlns:p14="http://schemas.microsoft.com/office/powerpoint/2010/main" val="41902577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E1DA4-B7F0-41EB-90E5-C7A9E66FD4B3}"/>
              </a:ext>
            </a:extLst>
          </p:cNvPr>
          <p:cNvSpPr>
            <a:spLocks noGrp="1"/>
          </p:cNvSpPr>
          <p:nvPr>
            <p:ph type="title"/>
          </p:nvPr>
        </p:nvSpPr>
        <p:spPr>
          <a:xfrm>
            <a:off x="831633" y="1709739"/>
            <a:ext cx="10512862" cy="2852737"/>
          </a:xfrm>
        </p:spPr>
        <p:txBody>
          <a:bodyPr anchor="b"/>
          <a:lstStyle>
            <a:lvl1pPr>
              <a:defRPr sz="5998" b="1" i="0" baseline="0"/>
            </a:lvl1pPr>
          </a:lstStyle>
          <a:p>
            <a:r>
              <a:rPr lang="en-US" dirty="0"/>
              <a:t>Click to edit Master title style</a:t>
            </a:r>
          </a:p>
        </p:txBody>
      </p:sp>
      <p:sp>
        <p:nvSpPr>
          <p:cNvPr id="3" name="Text Placeholder 2">
            <a:extLst>
              <a:ext uri="{FF2B5EF4-FFF2-40B4-BE49-F238E27FC236}">
                <a16:creationId xmlns:a16="http://schemas.microsoft.com/office/drawing/2014/main" id="{6BAAAD93-30FC-4015-8A43-5FBE02CFBC03}"/>
              </a:ext>
            </a:extLst>
          </p:cNvPr>
          <p:cNvSpPr>
            <a:spLocks noGrp="1"/>
          </p:cNvSpPr>
          <p:nvPr>
            <p:ph type="body" idx="1"/>
          </p:nvPr>
        </p:nvSpPr>
        <p:spPr>
          <a:xfrm>
            <a:off x="831633" y="4589464"/>
            <a:ext cx="10512862" cy="1500187"/>
          </a:xfrm>
        </p:spPr>
        <p:txBody>
          <a:bodyPr/>
          <a:lstStyle>
            <a:lvl1pPr marL="0" indent="0">
              <a:buNone/>
              <a:defRPr sz="23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0B383F-53D4-4570-B66D-DFB1A236E800}"/>
              </a:ext>
            </a:extLst>
          </p:cNvPr>
          <p:cNvSpPr>
            <a:spLocks noGrp="1"/>
          </p:cNvSpPr>
          <p:nvPr>
            <p:ph type="dt" sz="half" idx="10"/>
          </p:nvPr>
        </p:nvSpPr>
        <p:spPr/>
        <p:txBody>
          <a:bodyPr/>
          <a:lstStyle/>
          <a:p>
            <a:fld id="{FC7D2756-DE83-4577-A926-0D0B69D91F7B}" type="datetime1">
              <a:rPr lang="en-US" smtClean="0"/>
              <a:t>8/24/2021</a:t>
            </a:fld>
            <a:endParaRPr lang="en-US"/>
          </a:p>
        </p:txBody>
      </p:sp>
      <p:sp>
        <p:nvSpPr>
          <p:cNvPr id="5" name="Footer Placeholder 4">
            <a:extLst>
              <a:ext uri="{FF2B5EF4-FFF2-40B4-BE49-F238E27FC236}">
                <a16:creationId xmlns:a16="http://schemas.microsoft.com/office/drawing/2014/main" id="{B6E74B21-6719-4B3A-9EAE-4FF031DD07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61521-0CC9-476C-BDDF-ABE4ED6238A8}"/>
              </a:ext>
            </a:extLst>
          </p:cNvPr>
          <p:cNvSpPr>
            <a:spLocks noGrp="1"/>
          </p:cNvSpPr>
          <p:nvPr>
            <p:ph type="sldNum" sz="quarter" idx="12"/>
          </p:nvPr>
        </p:nvSpPr>
        <p:spPr/>
        <p:txBody>
          <a:bodyPr/>
          <a:lstStyle/>
          <a:p>
            <a:fld id="{8F6F091C-F864-45E3-86B2-FFC4DA06CF43}" type="slidenum">
              <a:rPr lang="en-US" smtClean="0"/>
              <a:t>‹#›</a:t>
            </a:fld>
            <a:endParaRPr lang="en-US"/>
          </a:p>
        </p:txBody>
      </p:sp>
    </p:spTree>
    <p:extLst>
      <p:ext uri="{BB962C8B-B14F-4D97-AF65-F5344CB8AC3E}">
        <p14:creationId xmlns:p14="http://schemas.microsoft.com/office/powerpoint/2010/main" val="20584958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442" y="1676400"/>
            <a:ext cx="10969943"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A6D8CF-3CDE-4807-BCD2-C9F2B831AAA5}" type="slidenum">
              <a:rPr lang="en-US" smtClean="0"/>
              <a:t>‹#›</a:t>
            </a:fld>
            <a:endParaRPr lang="en-US"/>
          </a:p>
        </p:txBody>
      </p:sp>
      <p:sp>
        <p:nvSpPr>
          <p:cNvPr id="9" name="Text Placeholder 8"/>
          <p:cNvSpPr>
            <a:spLocks noGrp="1"/>
          </p:cNvSpPr>
          <p:nvPr>
            <p:ph type="body" sz="quarter" idx="13" hasCustomPrompt="1"/>
          </p:nvPr>
        </p:nvSpPr>
        <p:spPr>
          <a:xfrm>
            <a:off x="609442" y="1206500"/>
            <a:ext cx="10969943" cy="304800"/>
          </a:xfrm>
        </p:spPr>
        <p:txBody>
          <a:bodyPr/>
          <a:lstStyle>
            <a:lvl1pPr marL="0" indent="0">
              <a:lnSpc>
                <a:spcPct val="90000"/>
              </a:lnSpc>
              <a:spcBef>
                <a:spcPts val="0"/>
              </a:spcBef>
              <a:buNone/>
              <a:defRPr sz="1799">
                <a:solidFill>
                  <a:schemeClr val="tx1"/>
                </a:solidFill>
              </a:defRPr>
            </a:lvl1pPr>
            <a:lvl2pPr marL="0" indent="0">
              <a:lnSpc>
                <a:spcPct val="90000"/>
              </a:lnSpc>
              <a:spcBef>
                <a:spcPts val="0"/>
              </a:spcBef>
              <a:buNone/>
              <a:defRPr sz="1999">
                <a:solidFill>
                  <a:schemeClr val="accent4"/>
                </a:solidFill>
              </a:defRPr>
            </a:lvl2pPr>
            <a:lvl3pPr marL="0" indent="0">
              <a:lnSpc>
                <a:spcPct val="90000"/>
              </a:lnSpc>
              <a:spcBef>
                <a:spcPts val="0"/>
              </a:spcBef>
              <a:buNone/>
              <a:defRPr sz="1999">
                <a:solidFill>
                  <a:schemeClr val="accent4"/>
                </a:solidFill>
              </a:defRPr>
            </a:lvl3pPr>
            <a:lvl4pPr marL="0" indent="0">
              <a:lnSpc>
                <a:spcPct val="90000"/>
              </a:lnSpc>
              <a:spcBef>
                <a:spcPts val="0"/>
              </a:spcBef>
              <a:buNone/>
              <a:defRPr sz="1999">
                <a:solidFill>
                  <a:schemeClr val="accent4"/>
                </a:solidFill>
              </a:defRPr>
            </a:lvl4pPr>
            <a:lvl5pPr marL="0" indent="0">
              <a:lnSpc>
                <a:spcPct val="90000"/>
              </a:lnSpc>
              <a:spcBef>
                <a:spcPts val="0"/>
              </a:spcBef>
              <a:buNone/>
              <a:defRPr sz="1999">
                <a:solidFill>
                  <a:schemeClr val="accent4"/>
                </a:solidFill>
              </a:defRPr>
            </a:lvl5pPr>
            <a:lvl6pPr marL="0" indent="0">
              <a:lnSpc>
                <a:spcPct val="90000"/>
              </a:lnSpc>
              <a:spcBef>
                <a:spcPts val="0"/>
              </a:spcBef>
              <a:buNone/>
              <a:defRPr sz="1999">
                <a:solidFill>
                  <a:schemeClr val="accent4"/>
                </a:solidFill>
              </a:defRPr>
            </a:lvl6pPr>
            <a:lvl7pPr marL="0" indent="0">
              <a:lnSpc>
                <a:spcPct val="90000"/>
              </a:lnSpc>
              <a:spcBef>
                <a:spcPts val="0"/>
              </a:spcBef>
              <a:buNone/>
              <a:defRPr sz="1999">
                <a:solidFill>
                  <a:schemeClr val="accent4"/>
                </a:solidFill>
              </a:defRPr>
            </a:lvl7pPr>
            <a:lvl8pPr marL="0" indent="0">
              <a:lnSpc>
                <a:spcPct val="90000"/>
              </a:lnSpc>
              <a:spcBef>
                <a:spcPts val="0"/>
              </a:spcBef>
              <a:buNone/>
              <a:defRPr sz="1999">
                <a:solidFill>
                  <a:schemeClr val="accent4"/>
                </a:solidFill>
              </a:defRPr>
            </a:lvl8pPr>
            <a:lvl9pPr marL="0" indent="0">
              <a:lnSpc>
                <a:spcPct val="90000"/>
              </a:lnSpc>
              <a:spcBef>
                <a:spcPts val="0"/>
              </a:spcBef>
              <a:buNone/>
              <a:defRPr sz="1999">
                <a:solidFill>
                  <a:schemeClr val="accent4"/>
                </a:solidFill>
              </a:defRPr>
            </a:lvl9pPr>
          </a:lstStyle>
          <a:p>
            <a:pPr lvl="0"/>
            <a:r>
              <a:rPr lang="en-US"/>
              <a:t>Click to add subtitle</a:t>
            </a:r>
          </a:p>
        </p:txBody>
      </p:sp>
    </p:spTree>
    <p:extLst>
      <p:ext uri="{BB962C8B-B14F-4D97-AF65-F5344CB8AC3E}">
        <p14:creationId xmlns:p14="http://schemas.microsoft.com/office/powerpoint/2010/main" val="3706640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6782F443-93A0-4919-89E7-37E501919603}"/>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2" name="Freeform: Shape 41">
            <a:extLst>
              <a:ext uri="{FF2B5EF4-FFF2-40B4-BE49-F238E27FC236}">
                <a16:creationId xmlns:a16="http://schemas.microsoft.com/office/drawing/2014/main" id="{72DCDC53-603A-40A5-A8CC-0073D40D11EF}"/>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67279"/>
            <a:ext cx="5116452" cy="416403"/>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 (pronoun she/her)</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6"/>
            <a:ext cx="3657600" cy="267221"/>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71588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Title Slide – Plum">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1F68A354-4C62-4F2A-9CB5-8CD9B953F237}"/>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7" name="Freeform: Shape 26">
            <a:extLst>
              <a:ext uri="{FF2B5EF4-FFF2-40B4-BE49-F238E27FC236}">
                <a16:creationId xmlns:a16="http://schemas.microsoft.com/office/drawing/2014/main" id="{C835AD62-92DE-42CB-A787-503E2A1C1C7A}"/>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8580">
                <a:srgbClr val="0286CD">
                  <a:alpha val="0"/>
                </a:srgbClr>
              </a:gs>
              <a:gs pos="0">
                <a:schemeClr val="accent1">
                  <a:alpha val="0"/>
                </a:schemeClr>
              </a:gs>
              <a:gs pos="78000">
                <a:schemeClr val="accent2">
                  <a:lumMod val="75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332776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Title Slide – Aqua">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BCB68143-A247-4F5B-9173-3D82D6706BFE}"/>
              </a:ext>
            </a:extLst>
          </p:cNvPr>
          <p:cNvSpPr/>
          <p:nvPr userDrawn="1"/>
        </p:nvSpPr>
        <p:spPr>
          <a:xfrm rot="2700000">
            <a:off x="1530975" y="-2580079"/>
            <a:ext cx="3206987" cy="9623529"/>
          </a:xfrm>
          <a:custGeom>
            <a:avLst/>
            <a:gdLst>
              <a:gd name="connsiteX0" fmla="*/ 3621 w 3204432"/>
              <a:gd name="connsiteY0" fmla="*/ 3200811 h 9623529"/>
              <a:gd name="connsiteX1" fmla="*/ 3204432 w 3204432"/>
              <a:gd name="connsiteY1" fmla="*/ 0 h 9623529"/>
              <a:gd name="connsiteX2" fmla="*/ 3204432 w 3204432"/>
              <a:gd name="connsiteY2" fmla="*/ 8389488 h 9623529"/>
              <a:gd name="connsiteX3" fmla="*/ 3197162 w 3204432"/>
              <a:gd name="connsiteY3" fmla="*/ 8389488 h 9623529"/>
              <a:gd name="connsiteX4" fmla="*/ 3201565 w 3204432"/>
              <a:gd name="connsiteY4" fmla="*/ 8393890 h 9623529"/>
              <a:gd name="connsiteX5" fmla="*/ 1971926 w 3204432"/>
              <a:gd name="connsiteY5" fmla="*/ 9623529 h 9623529"/>
              <a:gd name="connsiteX6" fmla="*/ 0 w 3204432"/>
              <a:gd name="connsiteY6" fmla="*/ 7651603 h 9623529"/>
              <a:gd name="connsiteX7" fmla="*/ 3621 w 3204432"/>
              <a:gd name="connsiteY7" fmla="*/ 7647982 h 9623529"/>
              <a:gd name="connsiteX8" fmla="*/ 3621 w 3204432"/>
              <a:gd name="connsiteY8" fmla="*/ 3200811 h 9623529"/>
              <a:gd name="connsiteX0" fmla="*/ 3621 w 3206055"/>
              <a:gd name="connsiteY0" fmla="*/ 3200811 h 9623529"/>
              <a:gd name="connsiteX1" fmla="*/ 3204432 w 3206055"/>
              <a:gd name="connsiteY1" fmla="*/ 0 h 9623529"/>
              <a:gd name="connsiteX2" fmla="*/ 3204432 w 3206055"/>
              <a:gd name="connsiteY2" fmla="*/ 8389488 h 9623529"/>
              <a:gd name="connsiteX3" fmla="*/ 3197162 w 3206055"/>
              <a:gd name="connsiteY3" fmla="*/ 8389488 h 9623529"/>
              <a:gd name="connsiteX4" fmla="*/ 3206055 w 3206055"/>
              <a:gd name="connsiteY4" fmla="*/ 9386208 h 9623529"/>
              <a:gd name="connsiteX5" fmla="*/ 1971926 w 3206055"/>
              <a:gd name="connsiteY5" fmla="*/ 9623529 h 9623529"/>
              <a:gd name="connsiteX6" fmla="*/ 0 w 3206055"/>
              <a:gd name="connsiteY6" fmla="*/ 7651603 h 9623529"/>
              <a:gd name="connsiteX7" fmla="*/ 3621 w 3206055"/>
              <a:gd name="connsiteY7" fmla="*/ 7647982 h 9623529"/>
              <a:gd name="connsiteX8" fmla="*/ 3621 w 3206055"/>
              <a:gd name="connsiteY8" fmla="*/ 3200811 h 9623529"/>
              <a:gd name="connsiteX0" fmla="*/ 3621 w 3206987"/>
              <a:gd name="connsiteY0" fmla="*/ 3200811 h 9623529"/>
              <a:gd name="connsiteX1" fmla="*/ 3204432 w 3206987"/>
              <a:gd name="connsiteY1" fmla="*/ 0 h 9623529"/>
              <a:gd name="connsiteX2" fmla="*/ 3204432 w 3206987"/>
              <a:gd name="connsiteY2" fmla="*/ 8389488 h 9623529"/>
              <a:gd name="connsiteX3" fmla="*/ 3206142 w 3206987"/>
              <a:gd name="connsiteY3" fmla="*/ 8407448 h 9623529"/>
              <a:gd name="connsiteX4" fmla="*/ 3206055 w 3206987"/>
              <a:gd name="connsiteY4" fmla="*/ 9386208 h 9623529"/>
              <a:gd name="connsiteX5" fmla="*/ 1971926 w 3206987"/>
              <a:gd name="connsiteY5" fmla="*/ 9623529 h 9623529"/>
              <a:gd name="connsiteX6" fmla="*/ 0 w 3206987"/>
              <a:gd name="connsiteY6" fmla="*/ 7651603 h 9623529"/>
              <a:gd name="connsiteX7" fmla="*/ 3621 w 3206987"/>
              <a:gd name="connsiteY7" fmla="*/ 7647982 h 9623529"/>
              <a:gd name="connsiteX8" fmla="*/ 3621 w 3206987"/>
              <a:gd name="connsiteY8" fmla="*/ 3200811 h 962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987" h="9623529">
                <a:moveTo>
                  <a:pt x="3621" y="3200811"/>
                </a:moveTo>
                <a:lnTo>
                  <a:pt x="3204432" y="0"/>
                </a:lnTo>
                <a:lnTo>
                  <a:pt x="3204432" y="8389488"/>
                </a:lnTo>
                <a:lnTo>
                  <a:pt x="3206142" y="8407448"/>
                </a:lnTo>
                <a:cubicBezTo>
                  <a:pt x="3209106" y="8739688"/>
                  <a:pt x="3203091" y="9053968"/>
                  <a:pt x="3206055" y="9386208"/>
                </a:cubicBezTo>
                <a:lnTo>
                  <a:pt x="1971926" y="9623529"/>
                </a:lnTo>
                <a:lnTo>
                  <a:pt x="0" y="7651603"/>
                </a:lnTo>
                <a:lnTo>
                  <a:pt x="3621" y="7647982"/>
                </a:lnTo>
                <a:lnTo>
                  <a:pt x="3621" y="3200811"/>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6" name="Freeform: Shape 25">
            <a:extLst>
              <a:ext uri="{FF2B5EF4-FFF2-40B4-BE49-F238E27FC236}">
                <a16:creationId xmlns:a16="http://schemas.microsoft.com/office/drawing/2014/main" id="{865D9BB8-44B7-4046-A859-7B01AD84E349}"/>
              </a:ext>
            </a:extLst>
          </p:cNvPr>
          <p:cNvSpPr/>
          <p:nvPr userDrawn="1"/>
        </p:nvSpPr>
        <p:spPr>
          <a:xfrm rot="2700000">
            <a:off x="1632126" y="1230939"/>
            <a:ext cx="3535790" cy="7514148"/>
          </a:xfrm>
          <a:custGeom>
            <a:avLst/>
            <a:gdLst>
              <a:gd name="connsiteX0" fmla="*/ 0 w 3535790"/>
              <a:gd name="connsiteY0" fmla="*/ 0 h 7514148"/>
              <a:gd name="connsiteX1" fmla="*/ 3535790 w 3535790"/>
              <a:gd name="connsiteY1" fmla="*/ 0 h 7514148"/>
              <a:gd name="connsiteX2" fmla="*/ 3535790 w 3535790"/>
              <a:gd name="connsiteY2" fmla="*/ 4642648 h 7514148"/>
              <a:gd name="connsiteX3" fmla="*/ 706090 w 3535790"/>
              <a:gd name="connsiteY3" fmla="*/ 7514148 h 7514148"/>
              <a:gd name="connsiteX4" fmla="*/ 0 w 3535790"/>
              <a:gd name="connsiteY4" fmla="*/ 6808058 h 7514148"/>
              <a:gd name="connsiteX5" fmla="*/ 0 w 3535790"/>
              <a:gd name="connsiteY5" fmla="*/ 0 h 751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5790" h="7514148">
                <a:moveTo>
                  <a:pt x="0" y="0"/>
                </a:moveTo>
                <a:lnTo>
                  <a:pt x="3535790" y="0"/>
                </a:lnTo>
                <a:lnTo>
                  <a:pt x="3535790" y="4642648"/>
                </a:lnTo>
                <a:lnTo>
                  <a:pt x="706090" y="7514148"/>
                </a:lnTo>
                <a:lnTo>
                  <a:pt x="0" y="6808058"/>
                </a:lnTo>
                <a:lnTo>
                  <a:pt x="0" y="0"/>
                </a:lnTo>
                <a:close/>
              </a:path>
            </a:pathLst>
          </a:custGeom>
          <a:gradFill>
            <a:gsLst>
              <a:gs pos="1143">
                <a:schemeClr val="bg1">
                  <a:alpha val="0"/>
                </a:schemeClr>
              </a:gs>
              <a:gs pos="14000">
                <a:schemeClr val="bg1">
                  <a:alpha val="0"/>
                </a:schemeClr>
              </a:gs>
              <a:gs pos="72000">
                <a:schemeClr val="accent1"/>
              </a:gs>
            </a:gsLst>
            <a:lin ang="42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p:cNvSpPr>
            <a:spLocks noGrp="1"/>
          </p:cNvSpPr>
          <p:nvPr>
            <p:ph type="title" hasCustomPrompt="1"/>
          </p:nvPr>
        </p:nvSpPr>
        <p:spPr>
          <a:xfrm>
            <a:off x="6592948" y="1582578"/>
            <a:ext cx="4996403" cy="1234440"/>
          </a:xfrm>
        </p:spPr>
        <p:txBody>
          <a:bodyPr wrap="square" anchor="b"/>
          <a:lstStyle>
            <a:lvl1pPr algn="l">
              <a:defRPr sz="4000" b="0" cap="none" baseline="0"/>
            </a:lvl1pPr>
          </a:lstStyle>
          <a:p>
            <a:r>
              <a:rPr lang="en-US" dirty="0"/>
              <a:t>Click to Edit Master Title Style</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592948" y="2871216"/>
            <a:ext cx="5116452" cy="416403"/>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Text Placeholder 6">
            <a:extLst>
              <a:ext uri="{FF2B5EF4-FFF2-40B4-BE49-F238E27FC236}">
                <a16:creationId xmlns:a16="http://schemas.microsoft.com/office/drawing/2014/main" id="{DEA43E1E-B208-4DC4-9D6A-01669D00DA14}"/>
              </a:ext>
            </a:extLst>
          </p:cNvPr>
          <p:cNvSpPr>
            <a:spLocks noGrp="1"/>
          </p:cNvSpPr>
          <p:nvPr>
            <p:ph type="body" sz="quarter" idx="11" hasCustomPrompt="1"/>
          </p:nvPr>
        </p:nvSpPr>
        <p:spPr>
          <a:xfrm>
            <a:off x="6592948" y="4737425"/>
            <a:ext cx="3657600" cy="355601"/>
          </a:xfrm>
        </p:spPr>
        <p:txBody>
          <a:bodyPr anchor="b"/>
          <a:lstStyle>
            <a:lvl1pPr algn="l">
              <a:buNone/>
              <a:defRPr sz="1600">
                <a:solidFill>
                  <a:schemeClr val="tx2"/>
                </a:solidFill>
              </a:defRPr>
            </a:lvl1pPr>
          </a:lstStyle>
          <a:p>
            <a:pPr lvl="0"/>
            <a:r>
              <a:rPr lang="en-US" dirty="0"/>
              <a:t>Speaker Name</a:t>
            </a:r>
          </a:p>
        </p:txBody>
      </p:sp>
      <p:sp>
        <p:nvSpPr>
          <p:cNvPr id="129" name="Text Placeholder 6">
            <a:extLst>
              <a:ext uri="{FF2B5EF4-FFF2-40B4-BE49-F238E27FC236}">
                <a16:creationId xmlns:a16="http://schemas.microsoft.com/office/drawing/2014/main" id="{2111BB8B-7B37-4FB4-B2CD-984FE1C6C5E4}"/>
              </a:ext>
            </a:extLst>
          </p:cNvPr>
          <p:cNvSpPr>
            <a:spLocks noGrp="1"/>
          </p:cNvSpPr>
          <p:nvPr>
            <p:ph type="body" sz="quarter" idx="12" hasCustomPrompt="1"/>
          </p:nvPr>
        </p:nvSpPr>
        <p:spPr>
          <a:xfrm>
            <a:off x="6592948" y="5138745"/>
            <a:ext cx="3657600" cy="355601"/>
          </a:xfrm>
        </p:spPr>
        <p:txBody>
          <a:bodyPr/>
          <a:lstStyle>
            <a:lvl1pPr algn="l">
              <a:buNone/>
              <a:defRPr sz="1600">
                <a:solidFill>
                  <a:schemeClr val="tx2"/>
                </a:solidFill>
              </a:defRPr>
            </a:lvl1pPr>
          </a:lstStyle>
          <a:p>
            <a:pPr lvl="0"/>
            <a:r>
              <a:rPr lang="en-US" dirty="0"/>
              <a:t>Role / Division at VMware</a:t>
            </a:r>
          </a:p>
        </p:txBody>
      </p:sp>
      <p:sp>
        <p:nvSpPr>
          <p:cNvPr id="16" name="Text Placeholder 6">
            <a:extLst>
              <a:ext uri="{FF2B5EF4-FFF2-40B4-BE49-F238E27FC236}">
                <a16:creationId xmlns:a16="http://schemas.microsoft.com/office/drawing/2014/main" id="{68E7D54E-C753-48F7-AB43-C7A586277F50}"/>
              </a:ext>
            </a:extLst>
          </p:cNvPr>
          <p:cNvSpPr>
            <a:spLocks noGrp="1"/>
          </p:cNvSpPr>
          <p:nvPr>
            <p:ph type="body" sz="quarter" idx="13" hasCustomPrompt="1"/>
          </p:nvPr>
        </p:nvSpPr>
        <p:spPr>
          <a:xfrm>
            <a:off x="6592948" y="5494345"/>
            <a:ext cx="3657600" cy="265176"/>
          </a:xfrm>
        </p:spPr>
        <p:txBody>
          <a:bodyPr/>
          <a:lstStyle>
            <a:lvl1pPr algn="l">
              <a:buNone/>
              <a:defRPr sz="1200">
                <a:solidFill>
                  <a:schemeClr val="tx2"/>
                </a:solidFill>
              </a:defRPr>
            </a:lvl1pPr>
          </a:lstStyle>
          <a:p>
            <a:pPr lvl="0"/>
            <a:r>
              <a:rPr lang="en-US" dirty="0"/>
              <a:t>Date</a:t>
            </a:r>
          </a:p>
        </p:txBody>
      </p:sp>
      <p:grpSp>
        <p:nvGrpSpPr>
          <p:cNvPr id="17" name="Group 16">
            <a:extLst>
              <a:ext uri="{FF2B5EF4-FFF2-40B4-BE49-F238E27FC236}">
                <a16:creationId xmlns:a16="http://schemas.microsoft.com/office/drawing/2014/main" id="{571B1726-E7C5-4C32-A22F-BB8C0CA833E9}"/>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0AEE4566-BDD0-43EB-8593-753B4AFC538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7">
              <a:extLst>
                <a:ext uri="{FF2B5EF4-FFF2-40B4-BE49-F238E27FC236}">
                  <a16:creationId xmlns:a16="http://schemas.microsoft.com/office/drawing/2014/main" id="{CDDDBBBD-2B47-4F32-9507-B47217AD31D1}"/>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8">
              <a:extLst>
                <a:ext uri="{FF2B5EF4-FFF2-40B4-BE49-F238E27FC236}">
                  <a16:creationId xmlns:a16="http://schemas.microsoft.com/office/drawing/2014/main" id="{9A63A2EB-B414-427C-8975-27B69B276D4B}"/>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9">
              <a:extLst>
                <a:ext uri="{FF2B5EF4-FFF2-40B4-BE49-F238E27FC236}">
                  <a16:creationId xmlns:a16="http://schemas.microsoft.com/office/drawing/2014/main" id="{4AFD0B14-399F-447F-BBDD-FF049C867FA7}"/>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0">
              <a:extLst>
                <a:ext uri="{FF2B5EF4-FFF2-40B4-BE49-F238E27FC236}">
                  <a16:creationId xmlns:a16="http://schemas.microsoft.com/office/drawing/2014/main" id="{0778A2AC-9D1D-4FDB-973A-47DEA988606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3" name="Freeform 11">
              <a:extLst>
                <a:ext uri="{FF2B5EF4-FFF2-40B4-BE49-F238E27FC236}">
                  <a16:creationId xmlns:a16="http://schemas.microsoft.com/office/drawing/2014/main" id="{52873CFF-17A0-467C-B061-5E3FD5E92C7C}"/>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4" name="Freeform 12">
              <a:extLst>
                <a:ext uri="{FF2B5EF4-FFF2-40B4-BE49-F238E27FC236}">
                  <a16:creationId xmlns:a16="http://schemas.microsoft.com/office/drawing/2014/main" id="{C351EEF9-CE8C-4948-8867-FDC697419BE3}"/>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2" name="TextBox 31">
            <a:extLst>
              <a:ext uri="{FF2B5EF4-FFF2-40B4-BE49-F238E27FC236}">
                <a16:creationId xmlns:a16="http://schemas.microsoft.com/office/drawing/2014/main" id="{576FCBCF-AFA0-4D2E-AF64-919BFE9B44B8}"/>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mc:AlternateContent xmlns:mc="http://schemas.openxmlformats.org/markup-compatibility/2006" xmlns:p14="http://schemas.microsoft.com/office/powerpoint/2010/main">
        <mc:Choice Requires="p14">
          <p:contentPart p14:bwMode="auto" r:id="rId2">
            <p14:nvContentPartPr>
              <p14:cNvPr id="3" name="Ink 2">
                <a:extLst>
                  <a:ext uri="{FF2B5EF4-FFF2-40B4-BE49-F238E27FC236}">
                    <a16:creationId xmlns:a16="http://schemas.microsoft.com/office/drawing/2014/main" id="{229416F8-1B20-4892-97FA-108F191A5885}"/>
                  </a:ext>
                </a:extLst>
              </p14:cNvPr>
              <p14:cNvContentPartPr/>
              <p14:nvPr userDrawn="1"/>
            </p14:nvContentPartPr>
            <p14:xfrm>
              <a:off x="9859593" y="4881179"/>
              <a:ext cx="240" cy="240"/>
            </p14:xfrm>
          </p:contentPart>
        </mc:Choice>
        <mc:Fallback xmlns="">
          <p:pic>
            <p:nvPicPr>
              <p:cNvPr id="3" name="Ink 2">
                <a:extLst>
                  <a:ext uri="{FF2B5EF4-FFF2-40B4-BE49-F238E27FC236}">
                    <a16:creationId xmlns:a16="http://schemas.microsoft.com/office/drawing/2014/main" id="{229416F8-1B20-4892-97FA-108F191A5885}"/>
                  </a:ext>
                </a:extLst>
              </p:cNvPr>
              <p:cNvPicPr/>
              <p:nvPr/>
            </p:nvPicPr>
            <p:blipFill>
              <a:blip r:embed="rId4"/>
              <a:stretch>
                <a:fillRect/>
              </a:stretch>
            </p:blipFill>
            <p:spPr>
              <a:xfrm>
                <a:off x="9855513" y="4877099"/>
                <a:ext cx="7920" cy="7920"/>
              </a:xfrm>
              <a:prstGeom prst="rect">
                <a:avLst/>
              </a:prstGeom>
            </p:spPr>
          </p:pic>
        </mc:Fallback>
      </mc:AlternateContent>
    </p:spTree>
    <p:extLst>
      <p:ext uri="{BB962C8B-B14F-4D97-AF65-F5344CB8AC3E}">
        <p14:creationId xmlns:p14="http://schemas.microsoft.com/office/powerpoint/2010/main" val="180240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itle: Agenda">
            <a:extLst>
              <a:ext uri="{FF2B5EF4-FFF2-40B4-BE49-F238E27FC236}">
                <a16:creationId xmlns:a16="http://schemas.microsoft.com/office/drawing/2014/main" id="{77CAFA75-AC11-994E-A408-375943058B05}"/>
              </a:ext>
            </a:extLst>
          </p:cNvPr>
          <p:cNvSpPr>
            <a:spLocks noGrp="1"/>
          </p:cNvSpPr>
          <p:nvPr>
            <p:ph type="title" hasCustomPrompt="1"/>
          </p:nvPr>
        </p:nvSpPr>
        <p:spPr>
          <a:xfrm>
            <a:off x="610289" y="1318585"/>
            <a:ext cx="2102431" cy="381000"/>
          </a:xfrm>
        </p:spPr>
        <p:txBody>
          <a:bodyPr/>
          <a:lstStyle>
            <a:lvl1pPr>
              <a:defRPr lang="en-US" sz="3200" kern="1200" dirty="0">
                <a:solidFill>
                  <a:schemeClr val="accent2"/>
                </a:solidFill>
                <a:latin typeface="+mj-lt"/>
                <a:ea typeface="+mn-ea"/>
                <a:cs typeface="+mn-cs"/>
              </a:defRPr>
            </a:lvl1pPr>
          </a:lstStyle>
          <a:p>
            <a:r>
              <a:rPr lang="en-US" dirty="0"/>
              <a:t>Agenda</a:t>
            </a:r>
          </a:p>
        </p:txBody>
      </p:sp>
      <p:sp>
        <p:nvSpPr>
          <p:cNvPr id="16" name="Click to edit text">
            <a:extLst>
              <a:ext uri="{FF2B5EF4-FFF2-40B4-BE49-F238E27FC236}">
                <a16:creationId xmlns:a16="http://schemas.microsoft.com/office/drawing/2014/main" id="{B29EB907-51A5-4D60-B03A-85DECB7627F9}"/>
              </a:ext>
            </a:extLst>
          </p:cNvPr>
          <p:cNvSpPr>
            <a:spLocks noGrp="1"/>
          </p:cNvSpPr>
          <p:nvPr>
            <p:ph type="body" sz="quarter" idx="23" hasCustomPrompt="1"/>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2"/>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dirty="0"/>
              <a:t>Click to edit text </a:t>
            </a:r>
            <a:br>
              <a:rPr lang="en-US" dirty="0"/>
            </a:br>
            <a:r>
              <a:rPr lang="en-US" dirty="0"/>
              <a:t>Second level</a:t>
            </a:r>
          </a:p>
        </p:txBody>
      </p:sp>
      <p:sp>
        <p:nvSpPr>
          <p:cNvPr id="730" name="page number">
            <a:extLst>
              <a:ext uri="{FF2B5EF4-FFF2-40B4-BE49-F238E27FC236}">
                <a16:creationId xmlns:a16="http://schemas.microsoft.com/office/drawing/2014/main" id="{AB8D1A6B-3CE6-468D-804E-6300F8B6DC81}"/>
              </a:ext>
            </a:extLst>
          </p:cNvPr>
          <p:cNvSpPr txBox="1"/>
          <p:nvPr userDrawn="1"/>
        </p:nvSpPr>
        <p:spPr>
          <a:xfrm>
            <a:off x="11490941" y="6464808"/>
            <a:ext cx="437990" cy="182880"/>
          </a:xfrm>
          <a:prstGeom prst="rect">
            <a:avLst/>
          </a:prstGeom>
          <a:noFill/>
        </p:spPr>
        <p:txBody>
          <a:bodyPr wrap="none" lIns="0" tIns="0" rIns="0" bIns="0" rtlCol="0" anchor="ctr">
            <a:noAutofit/>
          </a:bodyPr>
          <a:lstStyle>
            <a:defPPr>
              <a:defRPr lang="en-US"/>
            </a:defPPr>
            <a:lvl1pPr>
              <a:lnSpc>
                <a:spcPct val="90000"/>
              </a:lnSpc>
              <a:defRPr sz="800">
                <a:solidFill>
                  <a:schemeClr val="tx2"/>
                </a:solidFill>
                <a:latin typeface="+mj-lt"/>
                <a:ea typeface="Verdana" panose="020B0604030504040204" pitchFamily="34" charset="0"/>
                <a:cs typeface="Verdana" panose="020B0604030504040204" pitchFamily="34" charset="0"/>
              </a:defRPr>
            </a:lvl1pPr>
          </a:lstStyle>
          <a:p>
            <a:pPr lvl="0" algn="r"/>
            <a:fld id="{7A51DB15-7364-4F0B-A3A0-1309F8830053}" type="slidenum">
              <a:rPr lang="en-US" smtClean="0"/>
              <a:pPr lvl="0" algn="r"/>
              <a:t>‹#›</a:t>
            </a:fld>
            <a:endParaRPr lang="en-US" dirty="0"/>
          </a:p>
        </p:txBody>
      </p:sp>
    </p:spTree>
    <p:extLst>
      <p:ext uri="{BB962C8B-B14F-4D97-AF65-F5344CB8AC3E}">
        <p14:creationId xmlns:p14="http://schemas.microsoft.com/office/powerpoint/2010/main" val="273889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56" name="TextBox 755">
            <a:extLst>
              <a:ext uri="{FF2B5EF4-FFF2-40B4-BE49-F238E27FC236}">
                <a16:creationId xmlns:a16="http://schemas.microsoft.com/office/drawing/2014/main" id="{2387BAEF-04D4-4DE9-B7A0-5B5AD8C8A831}"/>
              </a:ext>
            </a:extLst>
          </p:cNvPr>
          <p:cNvSpPr txBox="1"/>
          <p:nvPr userDrawn="1"/>
        </p:nvSpPr>
        <p:spPr>
          <a:xfrm>
            <a:off x="608013" y="1261594"/>
            <a:ext cx="1933864" cy="534891"/>
          </a:xfrm>
          <a:prstGeom prst="rect">
            <a:avLst/>
          </a:prstGeom>
          <a:noFill/>
        </p:spPr>
        <p:txBody>
          <a:bodyPr wrap="square" lIns="0" tIns="0" rIns="0" bIns="0" rtlCol="0">
            <a:noAutofit/>
          </a:bodyPr>
          <a:lstStyle/>
          <a:p>
            <a:pPr>
              <a:lnSpc>
                <a:spcPct val="90000"/>
              </a:lnSpc>
            </a:pPr>
            <a:r>
              <a:rPr lang="en-US" sz="3200" dirty="0">
                <a:solidFill>
                  <a:schemeClr val="accent2"/>
                </a:solidFill>
                <a:latin typeface="+mj-lt"/>
              </a:rPr>
              <a:t>Agenda</a:t>
            </a:r>
          </a:p>
        </p:txBody>
      </p:sp>
      <p:sp>
        <p:nvSpPr>
          <p:cNvPr id="730" name="TextBox 729">
            <a:extLst>
              <a:ext uri="{FF2B5EF4-FFF2-40B4-BE49-F238E27FC236}">
                <a16:creationId xmlns:a16="http://schemas.microsoft.com/office/drawing/2014/main" id="{AB8D1A6B-3CE6-468D-804E-6300F8B6DC81}"/>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6" name="Text Placeholder 757">
            <a:extLst>
              <a:ext uri="{FF2B5EF4-FFF2-40B4-BE49-F238E27FC236}">
                <a16:creationId xmlns:a16="http://schemas.microsoft.com/office/drawing/2014/main" id="{B29EB907-51A5-4D60-B03A-85DECB7627F9}"/>
              </a:ext>
            </a:extLst>
          </p:cNvPr>
          <p:cNvSpPr>
            <a:spLocks noGrp="1"/>
          </p:cNvSpPr>
          <p:nvPr>
            <p:ph type="body" sz="quarter" idx="23"/>
          </p:nvPr>
        </p:nvSpPr>
        <p:spPr>
          <a:xfrm>
            <a:off x="2894013" y="1359907"/>
            <a:ext cx="7315200" cy="4322783"/>
          </a:xfrm>
        </p:spPr>
        <p:txBody>
          <a:bodyPr anchor="t"/>
          <a:lstStyle>
            <a:lvl1pPr marL="0" indent="0">
              <a:spcBef>
                <a:spcPts val="1800"/>
              </a:spcBef>
              <a:buClr>
                <a:schemeClr val="accent2"/>
              </a:buClr>
              <a:buFont typeface="Open Sans" panose="020B0606030504020204" pitchFamily="34" charset="0"/>
              <a:buChar char="​"/>
              <a:defRPr>
                <a:solidFill>
                  <a:schemeClr val="accent4"/>
                </a:solidFill>
              </a:defRPr>
            </a:lvl1pPr>
            <a:lvl2pPr marL="0" indent="0">
              <a:spcBef>
                <a:spcPts val="600"/>
              </a:spcBef>
              <a:buFont typeface="Open Sans" panose="020B0606030504020204" pitchFamily="34" charset="0"/>
              <a:buChar char="​"/>
              <a:defRPr/>
            </a:lvl2pPr>
            <a:lvl3pPr marL="342900" indent="0">
              <a:buFont typeface="Open Sans" panose="020B0606030504020204" pitchFamily="34" charset="0"/>
              <a:buNone/>
              <a:defRPr sz="1800"/>
            </a:lvl3pPr>
            <a:lvl4pPr marL="342900" indent="0">
              <a:buFont typeface="Open Sans" panose="020B0606030504020204" pitchFamily="34" charset="0"/>
              <a:buChar char="​"/>
              <a:tabLst/>
              <a:defRPr sz="1800">
                <a:solidFill>
                  <a:schemeClr val="tx2"/>
                </a:solidFill>
              </a:defRPr>
            </a:lvl4pPr>
            <a:lvl5pPr marL="342900" indent="0">
              <a:buFont typeface="Open Sans" panose="020B0606030504020204" pitchFamily="34" charset="0"/>
              <a:buChar char="​"/>
              <a:tabLst/>
              <a:defRPr sz="1800">
                <a:solidFill>
                  <a:schemeClr val="tx2"/>
                </a:solidFill>
              </a:defRPr>
            </a:lvl5pPr>
            <a:lvl6pPr marL="342900" indent="0">
              <a:buFont typeface="Open Sans" panose="020B0606030504020204" pitchFamily="34" charset="0"/>
              <a:buChar char="​"/>
              <a:defRPr sz="1800">
                <a:solidFill>
                  <a:schemeClr val="tx2"/>
                </a:solidFill>
              </a:defRPr>
            </a:lvl6pPr>
            <a:lvl7pPr marL="342900" indent="0">
              <a:buFont typeface="Open Sans" panose="020B0606030504020204" pitchFamily="34" charset="0"/>
              <a:buChar char="​"/>
              <a:defRPr sz="1800">
                <a:solidFill>
                  <a:schemeClr val="tx2"/>
                </a:solidFill>
              </a:defRPr>
            </a:lvl7pPr>
            <a:lvl8pPr marL="342900" indent="0">
              <a:buFont typeface="Open Sans" panose="020B0606030504020204" pitchFamily="34" charset="0"/>
              <a:buChar char="​"/>
              <a:defRPr sz="1800">
                <a:solidFill>
                  <a:schemeClr val="tx2"/>
                </a:solidFill>
              </a:defRPr>
            </a:lvl8pPr>
            <a:lvl9pPr marL="342900" indent="0">
              <a:buFont typeface="Open Sans" panose="020B0606030504020204" pitchFamily="34" charset="0"/>
              <a:buChar char="​"/>
              <a:defRPr sz="1800">
                <a:solidFill>
                  <a:schemeClr val="tx2"/>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83682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70788"/>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94000">
                <a:schemeClr val="bg1"/>
              </a:gs>
              <a:gs pos="1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241254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406357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Section Header – Aqu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28" name="Subtitle 2">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sp>
        <p:nvSpPr>
          <p:cNvPr id="14" name="TextBox 13">
            <a:extLst>
              <a:ext uri="{FF2B5EF4-FFF2-40B4-BE49-F238E27FC236}">
                <a16:creationId xmlns:a16="http://schemas.microsoft.com/office/drawing/2014/main" id="{3E46B5F2-170B-43F3-865D-92F5CD3F3546}"/>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17" name="Group 16">
            <a:extLst>
              <a:ext uri="{FF2B5EF4-FFF2-40B4-BE49-F238E27FC236}">
                <a16:creationId xmlns:a16="http://schemas.microsoft.com/office/drawing/2014/main" id="{F062DFBC-6461-46E5-9A65-C2BA6B55FAA7}"/>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1067657A-03A1-4F4F-AD0D-A5B15521E89E}"/>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03F0FBFF-D44D-482A-B547-D551EA5D3C25}"/>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0" name="Freeform 8">
              <a:extLst>
                <a:ext uri="{FF2B5EF4-FFF2-40B4-BE49-F238E27FC236}">
                  <a16:creationId xmlns:a16="http://schemas.microsoft.com/office/drawing/2014/main" id="{9A9535C7-EA42-4FC0-BF2F-9F86B58ECC7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9">
              <a:extLst>
                <a:ext uri="{FF2B5EF4-FFF2-40B4-BE49-F238E27FC236}">
                  <a16:creationId xmlns:a16="http://schemas.microsoft.com/office/drawing/2014/main" id="{E775250D-8931-4334-BAE4-BDDB0695417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10">
              <a:extLst>
                <a:ext uri="{FF2B5EF4-FFF2-40B4-BE49-F238E27FC236}">
                  <a16:creationId xmlns:a16="http://schemas.microsoft.com/office/drawing/2014/main" id="{46FFD602-6135-4BEE-BB2A-C867FBE1FFC0}"/>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1">
              <a:extLst>
                <a:ext uri="{FF2B5EF4-FFF2-40B4-BE49-F238E27FC236}">
                  <a16:creationId xmlns:a16="http://schemas.microsoft.com/office/drawing/2014/main" id="{14A9D646-E9F0-4A52-BD9E-F04121BF45F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2">
              <a:extLst>
                <a:ext uri="{FF2B5EF4-FFF2-40B4-BE49-F238E27FC236}">
                  <a16:creationId xmlns:a16="http://schemas.microsoft.com/office/drawing/2014/main" id="{A919FBF8-B563-4387-B270-79EB182CF757}"/>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5" name="TextBox 24">
            <a:extLst>
              <a:ext uri="{FF2B5EF4-FFF2-40B4-BE49-F238E27FC236}">
                <a16:creationId xmlns:a16="http://schemas.microsoft.com/office/drawing/2014/main" id="{5B407C40-A805-4838-8B00-1B2AAC94FDCD}"/>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6" name="Freeform: Shape 35">
            <a:extLst>
              <a:ext uri="{FF2B5EF4-FFF2-40B4-BE49-F238E27FC236}">
                <a16:creationId xmlns:a16="http://schemas.microsoft.com/office/drawing/2014/main" id="{9428A741-FAD5-4234-862D-6AB7431CF1B6}"/>
              </a:ext>
            </a:extLst>
          </p:cNvPr>
          <p:cNvSpPr/>
          <p:nvPr userDrawn="1"/>
        </p:nvSpPr>
        <p:spPr>
          <a:xfrm rot="2700000">
            <a:off x="7247491" y="-1003602"/>
            <a:ext cx="3505682" cy="10673146"/>
          </a:xfrm>
          <a:custGeom>
            <a:avLst/>
            <a:gdLst>
              <a:gd name="connsiteX0" fmla="*/ 0 w 3505682"/>
              <a:gd name="connsiteY0" fmla="*/ 925479 h 10673146"/>
              <a:gd name="connsiteX1" fmla="*/ 925478 w 3505682"/>
              <a:gd name="connsiteY1" fmla="*/ 0 h 10673146"/>
              <a:gd name="connsiteX2" fmla="*/ 3505682 w 3505682"/>
              <a:gd name="connsiteY2" fmla="*/ 2580205 h 10673146"/>
              <a:gd name="connsiteX3" fmla="*/ 3505682 w 3505682"/>
              <a:gd name="connsiteY3" fmla="*/ 7167464 h 10673146"/>
              <a:gd name="connsiteX4" fmla="*/ 0 w 3505682"/>
              <a:gd name="connsiteY4" fmla="*/ 10673146 h 10673146"/>
              <a:gd name="connsiteX5" fmla="*/ 0 w 3505682"/>
              <a:gd name="connsiteY5" fmla="*/ 925479 h 1067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5682" h="10673146">
                <a:moveTo>
                  <a:pt x="0" y="925479"/>
                </a:moveTo>
                <a:lnTo>
                  <a:pt x="925478" y="0"/>
                </a:lnTo>
                <a:lnTo>
                  <a:pt x="3505682" y="2580205"/>
                </a:lnTo>
                <a:lnTo>
                  <a:pt x="3505682" y="7167464"/>
                </a:lnTo>
                <a:lnTo>
                  <a:pt x="0" y="10673146"/>
                </a:lnTo>
                <a:lnTo>
                  <a:pt x="0" y="925479"/>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51" name="Freeform: Shape 50">
            <a:extLst>
              <a:ext uri="{FF2B5EF4-FFF2-40B4-BE49-F238E27FC236}">
                <a16:creationId xmlns:a16="http://schemas.microsoft.com/office/drawing/2014/main" id="{8D3A6683-B1EA-4507-96A9-030793602B44}"/>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135314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Isosceles Triangle 1">
            <a:extLst>
              <a:ext uri="{FF2B5EF4-FFF2-40B4-BE49-F238E27FC236}">
                <a16:creationId xmlns:a16="http://schemas.microsoft.com/office/drawing/2014/main" id="{B4BC3A27-8DAD-4476-9725-CF11880123D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accent4"/>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29" name="Freeform: Shape 28">
            <a:extLst>
              <a:ext uri="{FF2B5EF4-FFF2-40B4-BE49-F238E27FC236}">
                <a16:creationId xmlns:a16="http://schemas.microsoft.com/office/drawing/2014/main" id="{C7F4685D-9D09-447C-9352-68EBB79D3FB6}"/>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0">
                <a:schemeClr val="accent4">
                  <a:alpha val="64000"/>
                </a:schemeClr>
              </a:gs>
              <a:gs pos="83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81747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Plu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16" name="Isosceles Triangle 15">
            <a:extLst>
              <a:ext uri="{FF2B5EF4-FFF2-40B4-BE49-F238E27FC236}">
                <a16:creationId xmlns:a16="http://schemas.microsoft.com/office/drawing/2014/main" id="{1B9CF672-C886-4A4A-B8C7-6054BDA7C6F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279CBF5F-64CA-43B4-BB06-18EC3F20B58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alpha val="57000"/>
                </a:srgbClr>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Tree>
    <p:extLst>
      <p:ext uri="{BB962C8B-B14F-4D97-AF65-F5344CB8AC3E}">
        <p14:creationId xmlns:p14="http://schemas.microsoft.com/office/powerpoint/2010/main" val="390005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Aqu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3782B963-3DE7-4086-92ED-CD92BCC38428}"/>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B634BC28-ECEA-4006-A436-B22F54417FE9}"/>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alpha val="40000"/>
                </a:schemeClr>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3018084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ection Header with Photo – White">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8253A17F-7E11-4641-B65A-65F92F0FCF3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3784"/>
          <a:stretch/>
        </p:blipFill>
        <p:spPr>
          <a:xfrm rot="21176702">
            <a:off x="1014397" y="-485453"/>
            <a:ext cx="11874276" cy="7805494"/>
          </a:xfrm>
          <a:prstGeom prst="rect">
            <a:avLst/>
          </a:prstGeom>
        </p:spPr>
      </p:pic>
      <p:sp>
        <p:nvSpPr>
          <p:cNvPr id="31" name="Freeform: Shape 28">
            <a:extLst>
              <a:ext uri="{FF2B5EF4-FFF2-40B4-BE49-F238E27FC236}">
                <a16:creationId xmlns:a16="http://schemas.microsoft.com/office/drawing/2014/main" id="{142D6271-EB84-4244-ADBA-101B3488E110}"/>
              </a:ext>
              <a:ext uri="{C183D7F6-B498-43B3-948B-1728B52AA6E4}">
                <adec:decorative xmlns:adec="http://schemas.microsoft.com/office/drawing/2017/decorative" val="1"/>
              </a:ext>
            </a:extLst>
          </p:cNvPr>
          <p:cNvSpPr/>
          <p:nvPr userDrawn="1"/>
        </p:nvSpPr>
        <p:spPr>
          <a:xfrm rot="2700000">
            <a:off x="9070502" y="3343256"/>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17000">
                <a:schemeClr val="bg1">
                  <a:alpha val="0"/>
                </a:schemeClr>
              </a:gs>
              <a:gs pos="83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32" name="Rectangle 31">
            <a:extLst>
              <a:ext uri="{FF2B5EF4-FFF2-40B4-BE49-F238E27FC236}">
                <a16:creationId xmlns:a16="http://schemas.microsoft.com/office/drawing/2014/main" id="{45EAD807-9FBA-1446-B313-7FDB0B6B32D5}"/>
              </a:ext>
              <a:ext uri="{C183D7F6-B498-43B3-948B-1728B52AA6E4}">
                <adec:decorative xmlns:adec="http://schemas.microsoft.com/office/drawing/2017/decorative" val="1"/>
              </a:ext>
            </a:extLst>
          </p:cNvPr>
          <p:cNvSpPr/>
          <p:nvPr userDrawn="1"/>
        </p:nvSpPr>
        <p:spPr>
          <a:xfrm>
            <a:off x="0" y="-1683327"/>
            <a:ext cx="12894666" cy="168332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33" name="Rectangle 32">
            <a:extLst>
              <a:ext uri="{FF2B5EF4-FFF2-40B4-BE49-F238E27FC236}">
                <a16:creationId xmlns:a16="http://schemas.microsoft.com/office/drawing/2014/main" id="{6AEAA1A0-A912-804C-A476-985396B9B049}"/>
              </a:ext>
              <a:ext uri="{C183D7F6-B498-43B3-948B-1728B52AA6E4}">
                <adec:decorative xmlns:adec="http://schemas.microsoft.com/office/drawing/2017/decorative" val="1"/>
              </a:ext>
            </a:extLst>
          </p:cNvPr>
          <p:cNvSpPr/>
          <p:nvPr userDrawn="1"/>
        </p:nvSpPr>
        <p:spPr>
          <a:xfrm>
            <a:off x="12188825" y="-1676399"/>
            <a:ext cx="1392093" cy="961292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6" name="Isosceles Triangle 15">
            <a:extLst>
              <a:ext uri="{FF2B5EF4-FFF2-40B4-BE49-F238E27FC236}">
                <a16:creationId xmlns:a16="http://schemas.microsoft.com/office/drawing/2014/main" id="{77AF2AD3-F838-49C6-9DFB-93814BFCCBA6}"/>
              </a:ext>
            </a:extLst>
          </p:cNvPr>
          <p:cNvSpPr/>
          <p:nvPr userDrawn="1"/>
        </p:nvSpPr>
        <p:spPr>
          <a:xfrm>
            <a:off x="894327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9" name="Freeform: Shape 28">
            <a:extLst>
              <a:ext uri="{FF2B5EF4-FFF2-40B4-BE49-F238E27FC236}">
                <a16:creationId xmlns:a16="http://schemas.microsoft.com/office/drawing/2014/main" id="{E385DDA8-6A1A-4BC0-A877-A6124E4A0330}"/>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bg1">
                  <a:alpha val="59000"/>
                </a:schemeClr>
              </a:gs>
              <a:gs pos="78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 name="Isosceles Triangle 1">
            <a:extLst>
              <a:ext uri="{FF2B5EF4-FFF2-40B4-BE49-F238E27FC236}">
                <a16:creationId xmlns:a16="http://schemas.microsoft.com/office/drawing/2014/main" id="{B4BC3A27-8DAD-4476-9725-CF11880123D8}"/>
              </a:ext>
            </a:extLst>
          </p:cNvPr>
          <p:cNvSpPr/>
          <p:nvPr userDrawn="1"/>
        </p:nvSpPr>
        <p:spPr>
          <a:xfrm>
            <a:off x="8935656" y="3622876"/>
            <a:ext cx="3251263" cy="3253579"/>
          </a:xfrm>
          <a:prstGeom prst="triangle">
            <a:avLst>
              <a:gd name="adj" fmla="val 10000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Freeform: Shape 27">
            <a:extLst>
              <a:ext uri="{FF2B5EF4-FFF2-40B4-BE49-F238E27FC236}">
                <a16:creationId xmlns:a16="http://schemas.microsoft.com/office/drawing/2014/main" id="{046FCD12-70AD-43E4-97A5-E350476D993C}"/>
              </a:ext>
            </a:extLst>
          </p:cNvPr>
          <p:cNvSpPr/>
          <p:nvPr userDrawn="1"/>
        </p:nvSpPr>
        <p:spPr>
          <a:xfrm rot="10800000">
            <a:off x="-1" y="-1"/>
            <a:ext cx="10873127" cy="6868836"/>
          </a:xfrm>
          <a:custGeom>
            <a:avLst/>
            <a:gdLst>
              <a:gd name="connsiteX0" fmla="*/ 10873127 w 10873127"/>
              <a:gd name="connsiteY0" fmla="*/ 6868836 h 6868836"/>
              <a:gd name="connsiteX1" fmla="*/ 0 w 10873127"/>
              <a:gd name="connsiteY1" fmla="*/ 6868836 h 6868836"/>
              <a:gd name="connsiteX2" fmla="*/ 6863947 w 10873127"/>
              <a:gd name="connsiteY2" fmla="*/ 0 h 6868836"/>
              <a:gd name="connsiteX3" fmla="*/ 10873127 w 10873127"/>
              <a:gd name="connsiteY3" fmla="*/ 0 h 6868836"/>
            </a:gdLst>
            <a:ahLst/>
            <a:cxnLst>
              <a:cxn ang="0">
                <a:pos x="connsiteX0" y="connsiteY0"/>
              </a:cxn>
              <a:cxn ang="0">
                <a:pos x="connsiteX1" y="connsiteY1"/>
              </a:cxn>
              <a:cxn ang="0">
                <a:pos x="connsiteX2" y="connsiteY2"/>
              </a:cxn>
              <a:cxn ang="0">
                <a:pos x="connsiteX3" y="connsiteY3"/>
              </a:cxn>
            </a:cxnLst>
            <a:rect l="l" t="t" r="r" b="b"/>
            <a:pathLst>
              <a:path w="10873127" h="6868836">
                <a:moveTo>
                  <a:pt x="10873127" y="6868836"/>
                </a:moveTo>
                <a:lnTo>
                  <a:pt x="0" y="6868836"/>
                </a:lnTo>
                <a:lnTo>
                  <a:pt x="6863947" y="0"/>
                </a:lnTo>
                <a:lnTo>
                  <a:pt x="10873127" y="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5" name="TextBox 14">
            <a:extLst>
              <a:ext uri="{FF2B5EF4-FFF2-40B4-BE49-F238E27FC236}">
                <a16:creationId xmlns:a16="http://schemas.microsoft.com/office/drawing/2014/main" id="{7EAC21F4-620C-4207-A01D-C082619C707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sp>
        <p:nvSpPr>
          <p:cNvPr id="17" name="Title 1">
            <a:extLst>
              <a:ext uri="{FF2B5EF4-FFF2-40B4-BE49-F238E27FC236}">
                <a16:creationId xmlns:a16="http://schemas.microsoft.com/office/drawing/2014/main" id="{2AC6091C-E947-4C0C-85B0-C87C084ACBB4}"/>
              </a:ext>
            </a:extLst>
          </p:cNvPr>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Click to Add Text</a:t>
            </a:r>
          </a:p>
        </p:txBody>
      </p:sp>
      <p:sp>
        <p:nvSpPr>
          <p:cNvPr id="18" name="Subtitle 2">
            <a:extLst>
              <a:ext uri="{FF2B5EF4-FFF2-40B4-BE49-F238E27FC236}">
                <a16:creationId xmlns:a16="http://schemas.microsoft.com/office/drawing/2014/main" id="{A2044BBD-0109-43FF-A52D-8FA2841A4DF6}"/>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19" name="Group 18">
            <a:extLst>
              <a:ext uri="{FF2B5EF4-FFF2-40B4-BE49-F238E27FC236}">
                <a16:creationId xmlns:a16="http://schemas.microsoft.com/office/drawing/2014/main" id="{CD0EECB4-F8FF-42F6-B913-97C4F2956537}"/>
              </a:ext>
            </a:extLst>
          </p:cNvPr>
          <p:cNvGrpSpPr/>
          <p:nvPr userDrawn="1"/>
        </p:nvGrpSpPr>
        <p:grpSpPr>
          <a:xfrm>
            <a:off x="608012" y="6445106"/>
            <a:ext cx="1184397" cy="186690"/>
            <a:chOff x="863272" y="6563918"/>
            <a:chExt cx="861082" cy="135727"/>
          </a:xfrm>
          <a:solidFill>
            <a:schemeClr val="bg1"/>
          </a:solidFill>
        </p:grpSpPr>
        <p:sp>
          <p:nvSpPr>
            <p:cNvPr id="20" name="Freeform 6">
              <a:extLst>
                <a:ext uri="{FF2B5EF4-FFF2-40B4-BE49-F238E27FC236}">
                  <a16:creationId xmlns:a16="http://schemas.microsoft.com/office/drawing/2014/main" id="{A2743E06-9EDE-42AB-954B-24AD2E0EDE3D}"/>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7">
              <a:extLst>
                <a:ext uri="{FF2B5EF4-FFF2-40B4-BE49-F238E27FC236}">
                  <a16:creationId xmlns:a16="http://schemas.microsoft.com/office/drawing/2014/main" id="{F727B63B-9DDF-4464-B305-91E2F1F53A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8">
              <a:extLst>
                <a:ext uri="{FF2B5EF4-FFF2-40B4-BE49-F238E27FC236}">
                  <a16:creationId xmlns:a16="http://schemas.microsoft.com/office/drawing/2014/main" id="{BE99358C-EF1D-4887-8E23-C6B6EFECC05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9">
              <a:extLst>
                <a:ext uri="{FF2B5EF4-FFF2-40B4-BE49-F238E27FC236}">
                  <a16:creationId xmlns:a16="http://schemas.microsoft.com/office/drawing/2014/main" id="{AB115210-A643-4048-8CE2-AE858AA6D281}"/>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0">
              <a:extLst>
                <a:ext uri="{FF2B5EF4-FFF2-40B4-BE49-F238E27FC236}">
                  <a16:creationId xmlns:a16="http://schemas.microsoft.com/office/drawing/2014/main" id="{DADAB024-3024-4445-96A4-008D5EBBB3FD}"/>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1">
              <a:extLst>
                <a:ext uri="{FF2B5EF4-FFF2-40B4-BE49-F238E27FC236}">
                  <a16:creationId xmlns:a16="http://schemas.microsoft.com/office/drawing/2014/main" id="{8C49FA45-007B-4A99-BFB8-737C3A292BE4}"/>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6" name="Freeform 12">
              <a:extLst>
                <a:ext uri="{FF2B5EF4-FFF2-40B4-BE49-F238E27FC236}">
                  <a16:creationId xmlns:a16="http://schemas.microsoft.com/office/drawing/2014/main" id="{6AD6968C-6030-4061-9BA9-3E345BE073BA}"/>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7" name="TextBox 26">
            <a:extLst>
              <a:ext uri="{FF2B5EF4-FFF2-40B4-BE49-F238E27FC236}">
                <a16:creationId xmlns:a16="http://schemas.microsoft.com/office/drawing/2014/main" id="{9267F80E-E3AF-43A3-AA96-C701371ACCD5}"/>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34" name="Rectangle 33">
            <a:extLst>
              <a:ext uri="{FF2B5EF4-FFF2-40B4-BE49-F238E27FC236}">
                <a16:creationId xmlns:a16="http://schemas.microsoft.com/office/drawing/2014/main" id="{4051383B-0CF0-7242-9F23-673CE4613822}"/>
              </a:ext>
              <a:ext uri="{C183D7F6-B498-43B3-948B-1728B52AA6E4}">
                <adec:decorative xmlns:adec="http://schemas.microsoft.com/office/drawing/2017/decorative" val="1"/>
              </a:ext>
            </a:extLst>
          </p:cNvPr>
          <p:cNvSpPr/>
          <p:nvPr userDrawn="1"/>
        </p:nvSpPr>
        <p:spPr>
          <a:xfrm>
            <a:off x="0" y="6858000"/>
            <a:ext cx="12894666" cy="105507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522858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94000">
                <a:schemeClr val="bg1"/>
              </a:gs>
              <a:gs pos="26000">
                <a:schemeClr val="accent4"/>
              </a:gs>
              <a:gs pos="76000">
                <a:schemeClr val="bg1">
                  <a:alpha val="91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29030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Quote – Plum">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2000">
                <a:srgbClr val="7F35AB">
                  <a:alpha val="94000"/>
                </a:srgbClr>
              </a:gs>
              <a:gs pos="95000">
                <a:schemeClr val="bg1"/>
              </a:gs>
              <a:gs pos="77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390301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8" y="938794"/>
            <a:ext cx="6427626" cy="1229360"/>
          </a:xfrm>
        </p:spPr>
        <p:txBody>
          <a:bodyPr wrap="square" anchor="b"/>
          <a:lstStyle>
            <a:lvl1pPr algn="l">
              <a:defRPr sz="3600" b="0" cap="none" baseline="0">
                <a:solidFill>
                  <a:schemeClr val="accent2"/>
                </a:solidFill>
              </a:defRPr>
            </a:lvl1pPr>
          </a:lstStyle>
          <a:p>
            <a:r>
              <a:rPr lang="en-US" dirty="0"/>
              <a:t>Section Title Option 1</a:t>
            </a:r>
            <a:br>
              <a:rPr lang="en-US" dirty="0"/>
            </a:br>
            <a:r>
              <a:rPr lang="en-US" dirty="0"/>
              <a:t>Leaf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4179C3A7-5E74-9045-81C2-636194DEEB7B}"/>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4"/>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2" name="Graphic 11">
            <a:extLst>
              <a:ext uri="{FF2B5EF4-FFF2-40B4-BE49-F238E27FC236}">
                <a16:creationId xmlns:a16="http://schemas.microsoft.com/office/drawing/2014/main" id="{400A8319-C8D0-2045-925F-144C98981F7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C117D2A5-2761-034E-9FC3-BC1B301C51A7}"/>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4185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Quote – Blue">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9834265-B4D7-4504-9C1C-C962DD96E4D9}"/>
              </a:ext>
            </a:extLst>
          </p:cNvPr>
          <p:cNvSpPr/>
          <p:nvPr userDrawn="1"/>
        </p:nvSpPr>
        <p:spPr>
          <a:xfrm rot="2700000">
            <a:off x="1156507" y="-4493128"/>
            <a:ext cx="7499811" cy="13467847"/>
          </a:xfrm>
          <a:custGeom>
            <a:avLst/>
            <a:gdLst>
              <a:gd name="connsiteX0" fmla="*/ 0 w 7499811"/>
              <a:gd name="connsiteY0" fmla="*/ 7314868 h 13467847"/>
              <a:gd name="connsiteX1" fmla="*/ 7314868 w 7499811"/>
              <a:gd name="connsiteY1" fmla="*/ 0 h 13467847"/>
              <a:gd name="connsiteX2" fmla="*/ 7499811 w 7499811"/>
              <a:gd name="connsiteY2" fmla="*/ 184942 h 13467847"/>
              <a:gd name="connsiteX3" fmla="*/ 7499811 w 7499811"/>
              <a:gd name="connsiteY3" fmla="*/ 9513150 h 13467847"/>
              <a:gd name="connsiteX4" fmla="*/ 3545114 w 7499811"/>
              <a:gd name="connsiteY4" fmla="*/ 13467847 h 13467847"/>
              <a:gd name="connsiteX5" fmla="*/ 0 w 7499811"/>
              <a:gd name="connsiteY5" fmla="*/ 9922733 h 1346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9811" h="13467847">
                <a:moveTo>
                  <a:pt x="0" y="7314868"/>
                </a:moveTo>
                <a:lnTo>
                  <a:pt x="7314868" y="0"/>
                </a:lnTo>
                <a:lnTo>
                  <a:pt x="7499811" y="184942"/>
                </a:lnTo>
                <a:lnTo>
                  <a:pt x="7499811" y="9513150"/>
                </a:lnTo>
                <a:lnTo>
                  <a:pt x="3545114" y="13467847"/>
                </a:lnTo>
                <a:lnTo>
                  <a:pt x="0" y="9922733"/>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4" name="Freeform: Shape 23">
            <a:extLst>
              <a:ext uri="{FF2B5EF4-FFF2-40B4-BE49-F238E27FC236}">
                <a16:creationId xmlns:a16="http://schemas.microsoft.com/office/drawing/2014/main" id="{12F29CAF-76E7-4387-BEA8-66F482EB65A2}"/>
              </a:ext>
            </a:extLst>
          </p:cNvPr>
          <p:cNvSpPr/>
          <p:nvPr userDrawn="1"/>
        </p:nvSpPr>
        <p:spPr>
          <a:xfrm rot="2700000">
            <a:off x="7032715" y="-169135"/>
            <a:ext cx="1042026" cy="8663939"/>
          </a:xfrm>
          <a:custGeom>
            <a:avLst/>
            <a:gdLst>
              <a:gd name="connsiteX0" fmla="*/ 0 w 1042026"/>
              <a:gd name="connsiteY0" fmla="*/ 0 h 8663939"/>
              <a:gd name="connsiteX1" fmla="*/ 1042026 w 1042026"/>
              <a:gd name="connsiteY1" fmla="*/ 0 h 8663939"/>
              <a:gd name="connsiteX2" fmla="*/ 1042026 w 1042026"/>
              <a:gd name="connsiteY2" fmla="*/ 7621913 h 8663939"/>
              <a:gd name="connsiteX3" fmla="*/ 0 w 1042026"/>
              <a:gd name="connsiteY3" fmla="*/ 8663939 h 8663939"/>
            </a:gdLst>
            <a:ahLst/>
            <a:cxnLst>
              <a:cxn ang="0">
                <a:pos x="connsiteX0" y="connsiteY0"/>
              </a:cxn>
              <a:cxn ang="0">
                <a:pos x="connsiteX1" y="connsiteY1"/>
              </a:cxn>
              <a:cxn ang="0">
                <a:pos x="connsiteX2" y="connsiteY2"/>
              </a:cxn>
              <a:cxn ang="0">
                <a:pos x="connsiteX3" y="connsiteY3"/>
              </a:cxn>
            </a:cxnLst>
            <a:rect l="l" t="t" r="r" b="b"/>
            <a:pathLst>
              <a:path w="1042026" h="8663939">
                <a:moveTo>
                  <a:pt x="0" y="0"/>
                </a:moveTo>
                <a:lnTo>
                  <a:pt x="1042026" y="0"/>
                </a:lnTo>
                <a:lnTo>
                  <a:pt x="1042026" y="7621913"/>
                </a:lnTo>
                <a:lnTo>
                  <a:pt x="0" y="8663939"/>
                </a:lnTo>
                <a:close/>
              </a:path>
            </a:pathLst>
          </a:custGeom>
          <a:gradFill>
            <a:gsLst>
              <a:gs pos="24000">
                <a:schemeClr val="accent3"/>
              </a:gs>
              <a:gs pos="80511">
                <a:schemeClr val="bg1">
                  <a:alpha val="76000"/>
                </a:schemeClr>
              </a:gs>
              <a:gs pos="100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41" name="Picture Placeholder 184">
            <a:extLst>
              <a:ext uri="{FF2B5EF4-FFF2-40B4-BE49-F238E27FC236}">
                <a16:creationId xmlns:a16="http://schemas.microsoft.com/office/drawing/2014/main" id="{997DC603-F304-4357-BF7F-19215EB70C59}"/>
              </a:ext>
            </a:extLst>
          </p:cNvPr>
          <p:cNvSpPr>
            <a:spLocks noGrp="1"/>
          </p:cNvSpPr>
          <p:nvPr>
            <p:ph type="pic" sz="quarter" idx="14" hasCustomPrompt="1"/>
          </p:nvPr>
        </p:nvSpPr>
        <p:spPr>
          <a:xfrm>
            <a:off x="8523151" y="4619335"/>
            <a:ext cx="2740025" cy="1371600"/>
          </a:xfrm>
          <a:noFill/>
        </p:spPr>
        <p:txBody>
          <a:bodyPr anchor="ctr"/>
          <a:lstStyle>
            <a:lvl1pPr algn="ctr">
              <a:defRPr sz="2400" b="1">
                <a:solidFill>
                  <a:srgbClr val="F8981D"/>
                </a:solidFill>
              </a:defRPr>
            </a:lvl1pPr>
          </a:lstStyle>
          <a:p>
            <a:r>
              <a:rPr lang="en-US" dirty="0"/>
              <a:t>Click to insert logo or delete box if not needed</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03119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Quote with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4">
                  <a:alpha val="46000"/>
                </a:schemeClr>
              </a:gs>
              <a:gs pos="79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398093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Quote with Photo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0">
                <a:srgbClr val="7F35AB">
                  <a:alpha val="27000"/>
                </a:srgbClr>
              </a:gs>
              <a:gs pos="82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279360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Quote with Photo –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24000">
                <a:schemeClr val="accent3">
                  <a:alpha val="40000"/>
                </a:schemeClr>
              </a:gs>
              <a:gs pos="82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bg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bg1"/>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bg1"/>
                </a:solidFill>
              </a:defRPr>
            </a:lvl1pPr>
          </a:lstStyle>
          <a:p>
            <a:pPr lvl="0"/>
            <a:r>
              <a:rPr lang="en-US" dirty="0"/>
              <a:t>Source Name</a:t>
            </a:r>
          </a:p>
        </p:txBody>
      </p:sp>
    </p:spTree>
    <p:extLst>
      <p:ext uri="{BB962C8B-B14F-4D97-AF65-F5344CB8AC3E}">
        <p14:creationId xmlns:p14="http://schemas.microsoft.com/office/powerpoint/2010/main" val="103844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Quote with Photo – 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6AB501C1-9DF6-44B6-A147-29CFF5E96E50}"/>
              </a:ext>
            </a:extLst>
          </p:cNvPr>
          <p:cNvSpPr/>
          <p:nvPr userDrawn="1"/>
        </p:nvSpPr>
        <p:spPr>
          <a:xfrm rot="2700000">
            <a:off x="969033" y="-4049006"/>
            <a:ext cx="6293364" cy="12454818"/>
          </a:xfrm>
          <a:custGeom>
            <a:avLst/>
            <a:gdLst>
              <a:gd name="connsiteX0" fmla="*/ 0 w 6293364"/>
              <a:gd name="connsiteY0" fmla="*/ 6293364 h 12454818"/>
              <a:gd name="connsiteX1" fmla="*/ 6293364 w 6293364"/>
              <a:gd name="connsiteY1" fmla="*/ 0 h 12454818"/>
              <a:gd name="connsiteX2" fmla="*/ 6293364 w 6293364"/>
              <a:gd name="connsiteY2" fmla="*/ 9715045 h 12454818"/>
              <a:gd name="connsiteX3" fmla="*/ 3553591 w 6293364"/>
              <a:gd name="connsiteY3" fmla="*/ 12454818 h 12454818"/>
              <a:gd name="connsiteX4" fmla="*/ 0 w 6293364"/>
              <a:gd name="connsiteY4" fmla="*/ 8901227 h 12454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364" h="12454818">
                <a:moveTo>
                  <a:pt x="0" y="6293364"/>
                </a:moveTo>
                <a:lnTo>
                  <a:pt x="6293364" y="0"/>
                </a:lnTo>
                <a:lnTo>
                  <a:pt x="6293364" y="9715045"/>
                </a:lnTo>
                <a:lnTo>
                  <a:pt x="3553591" y="12454818"/>
                </a:lnTo>
                <a:lnTo>
                  <a:pt x="0" y="8901227"/>
                </a:lnTo>
                <a:close/>
              </a:path>
            </a:pathLst>
          </a:custGeom>
          <a:gradFill>
            <a:gsLst>
              <a:gs pos="18000">
                <a:schemeClr val="bg1">
                  <a:alpha val="25000"/>
                </a:schemeClr>
              </a:gs>
              <a:gs pos="46000">
                <a:srgbClr val="FFFFFF">
                  <a:alpha val="64000"/>
                </a:srgbClr>
              </a:gs>
              <a:gs pos="77000">
                <a:schemeClr val="bg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20" name="TextBox 19">
            <a:extLst>
              <a:ext uri="{FF2B5EF4-FFF2-40B4-BE49-F238E27FC236}">
                <a16:creationId xmlns:a16="http://schemas.microsoft.com/office/drawing/2014/main" id="{A48347C3-DAFD-4322-8B75-FAADCB97A100}"/>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tx1"/>
                </a:solidFill>
                <a:latin typeface="+mj-lt"/>
              </a:rPr>
              <a:pPr algn="r">
                <a:lnSpc>
                  <a:spcPct val="90000"/>
                </a:lnSpc>
              </a:pPr>
              <a:t>‹#›</a:t>
            </a:fld>
            <a:endParaRPr lang="en-US" dirty="0">
              <a:solidFill>
                <a:schemeClr val="tx1"/>
              </a:solidFill>
              <a:latin typeface="+mj-lt"/>
            </a:endParaRPr>
          </a:p>
        </p:txBody>
      </p:sp>
      <p:grpSp>
        <p:nvGrpSpPr>
          <p:cNvPr id="25" name="Group 24">
            <a:extLst>
              <a:ext uri="{FF2B5EF4-FFF2-40B4-BE49-F238E27FC236}">
                <a16:creationId xmlns:a16="http://schemas.microsoft.com/office/drawing/2014/main" id="{BA840448-0A4C-4F83-A1CE-7B630AF6D91D}"/>
              </a:ext>
            </a:extLst>
          </p:cNvPr>
          <p:cNvGrpSpPr/>
          <p:nvPr userDrawn="1"/>
        </p:nvGrpSpPr>
        <p:grpSpPr>
          <a:xfrm>
            <a:off x="608012" y="6445106"/>
            <a:ext cx="1184397" cy="186690"/>
            <a:chOff x="863272" y="6563918"/>
            <a:chExt cx="861082" cy="135727"/>
          </a:xfrm>
          <a:solidFill>
            <a:schemeClr val="tx1"/>
          </a:solidFill>
        </p:grpSpPr>
        <p:sp>
          <p:nvSpPr>
            <p:cNvPr id="26" name="Freeform 6">
              <a:extLst>
                <a:ext uri="{FF2B5EF4-FFF2-40B4-BE49-F238E27FC236}">
                  <a16:creationId xmlns:a16="http://schemas.microsoft.com/office/drawing/2014/main" id="{33BBD7F2-6BDB-40F5-BE43-2E5C642F40BB}"/>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7" name="Freeform 7">
              <a:extLst>
                <a:ext uri="{FF2B5EF4-FFF2-40B4-BE49-F238E27FC236}">
                  <a16:creationId xmlns:a16="http://schemas.microsoft.com/office/drawing/2014/main" id="{1898F8B4-B178-4326-B6D0-C409F52A5D7E}"/>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8" name="Freeform 8">
              <a:extLst>
                <a:ext uri="{FF2B5EF4-FFF2-40B4-BE49-F238E27FC236}">
                  <a16:creationId xmlns:a16="http://schemas.microsoft.com/office/drawing/2014/main" id="{04FAC758-8579-4948-8E17-F881282AF529}"/>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9" name="Freeform 9">
              <a:extLst>
                <a:ext uri="{FF2B5EF4-FFF2-40B4-BE49-F238E27FC236}">
                  <a16:creationId xmlns:a16="http://schemas.microsoft.com/office/drawing/2014/main" id="{9BC37D6E-0610-40BC-A869-ED4C24F40DA3}"/>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0" name="Freeform 10">
              <a:extLst>
                <a:ext uri="{FF2B5EF4-FFF2-40B4-BE49-F238E27FC236}">
                  <a16:creationId xmlns:a16="http://schemas.microsoft.com/office/drawing/2014/main" id="{0AD2EDE2-8C04-4779-942A-CD003561998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1" name="Freeform 11">
              <a:extLst>
                <a:ext uri="{FF2B5EF4-FFF2-40B4-BE49-F238E27FC236}">
                  <a16:creationId xmlns:a16="http://schemas.microsoft.com/office/drawing/2014/main" id="{B9B95322-EB86-42B6-BCDB-3C38F71CEDFE}"/>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32" name="Freeform 12">
              <a:extLst>
                <a:ext uri="{FF2B5EF4-FFF2-40B4-BE49-F238E27FC236}">
                  <a16:creationId xmlns:a16="http://schemas.microsoft.com/office/drawing/2014/main" id="{20532F85-7A34-4927-9486-A847F29CF7DC}"/>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33" name="TextBox 32">
            <a:extLst>
              <a:ext uri="{FF2B5EF4-FFF2-40B4-BE49-F238E27FC236}">
                <a16:creationId xmlns:a16="http://schemas.microsoft.com/office/drawing/2014/main" id="{10DCB4EB-8A9B-485D-A968-34B397B482C3}"/>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tx1"/>
                </a:solidFill>
                <a:latin typeface="+mj-lt"/>
                <a:ea typeface="Verdana" panose="020B0604030504040204" pitchFamily="34" charset="0"/>
                <a:cs typeface="Verdana" panose="020B0604030504040204" pitchFamily="34" charset="0"/>
              </a:rPr>
              <a:t>Confidential   </a:t>
            </a:r>
            <a:r>
              <a:rPr lang="en-US" sz="800" dirty="0">
                <a:solidFill>
                  <a:schemeClr val="tx1"/>
                </a:solidFill>
                <a:latin typeface="+mj-lt"/>
                <a:ea typeface="Verdana" panose="020B0604030504040204" pitchFamily="34" charset="0"/>
                <a:cs typeface="Arial" panose="020B0604020202020204" pitchFamily="34" charset="0"/>
              </a:rPr>
              <a:t>│</a:t>
            </a:r>
            <a:r>
              <a:rPr lang="en-US" sz="800" dirty="0">
                <a:solidFill>
                  <a:schemeClr val="tx1"/>
                </a:solidFill>
                <a:latin typeface="+mj-lt"/>
                <a:ea typeface="Verdana" panose="020B0604030504040204" pitchFamily="34" charset="0"/>
                <a:cs typeface="Verdana" panose="020B0604030504040204" pitchFamily="34" charset="0"/>
              </a:rPr>
              <a:t>  ©2021 VMware, Inc.</a:t>
            </a:r>
          </a:p>
        </p:txBody>
      </p:sp>
      <p:sp>
        <p:nvSpPr>
          <p:cNvPr id="8" name="Text Placeholder 7">
            <a:extLst>
              <a:ext uri="{FF2B5EF4-FFF2-40B4-BE49-F238E27FC236}">
                <a16:creationId xmlns:a16="http://schemas.microsoft.com/office/drawing/2014/main" id="{B6C21BA7-C6D2-446E-8FD2-266107E90C49}"/>
              </a:ext>
            </a:extLst>
          </p:cNvPr>
          <p:cNvSpPr>
            <a:spLocks noGrp="1"/>
          </p:cNvSpPr>
          <p:nvPr>
            <p:ph type="body" sz="quarter" idx="16" hasCustomPrompt="1"/>
          </p:nvPr>
        </p:nvSpPr>
        <p:spPr>
          <a:xfrm>
            <a:off x="438912" y="1600200"/>
            <a:ext cx="5413248" cy="3200400"/>
          </a:xfrm>
        </p:spPr>
        <p:txBody>
          <a:bodyPr anchor="b"/>
          <a:lstStyle>
            <a:lvl1pPr marL="169863" indent="-169863">
              <a:buClrTx/>
              <a:buSzPct val="100000"/>
              <a:buFont typeface="Metropolis" panose="00000500000000000000" pitchFamily="2" charset="0"/>
              <a:buChar char="“"/>
              <a:defRPr sz="2800">
                <a:solidFill>
                  <a:schemeClr val="tx2"/>
                </a:solidFill>
              </a:defRPr>
            </a:lvl1pPr>
            <a:lvl2pPr marL="457200" indent="-184150">
              <a:buClrTx/>
              <a:buFont typeface="Metropolis" panose="00000500000000000000" pitchFamily="2" charset="0"/>
              <a:buChar char="“"/>
              <a:defRPr>
                <a:solidFill>
                  <a:schemeClr val="bg1"/>
                </a:solidFill>
              </a:defRPr>
            </a:lvl2pPr>
            <a:lvl3pPr marL="744538" indent="-169863">
              <a:buClrTx/>
              <a:buFont typeface="Metropolis" panose="00000500000000000000" pitchFamily="2" charset="0"/>
              <a:buChar char="“"/>
              <a:defRPr>
                <a:solidFill>
                  <a:schemeClr val="bg1"/>
                </a:solidFill>
              </a:defRPr>
            </a:lvl3pPr>
            <a:lvl4pPr marL="969963" indent="-166688">
              <a:buClrTx/>
              <a:buFont typeface="Metropolis" panose="00000500000000000000" pitchFamily="2" charset="0"/>
              <a:buChar char="“"/>
              <a:defRPr>
                <a:solidFill>
                  <a:schemeClr val="bg1"/>
                </a:solidFill>
              </a:defRPr>
            </a:lvl4pPr>
            <a:lvl5pPr marL="1143000" indent="-138113">
              <a:buClrTx/>
              <a:buFont typeface="Metropolis" panose="00000500000000000000" pitchFamily="2" charset="0"/>
              <a:buChar char="“"/>
              <a:defRPr>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0762CBDD-60C2-443D-88B5-C596896049D8}"/>
              </a:ext>
            </a:extLst>
          </p:cNvPr>
          <p:cNvSpPr>
            <a:spLocks noGrp="1"/>
          </p:cNvSpPr>
          <p:nvPr>
            <p:ph type="body" sz="quarter" idx="17" hasCustomPrompt="1"/>
          </p:nvPr>
        </p:nvSpPr>
        <p:spPr>
          <a:xfrm>
            <a:off x="612648" y="5065776"/>
            <a:ext cx="4581144" cy="274320"/>
          </a:xfrm>
        </p:spPr>
        <p:txBody>
          <a:bodyPr/>
          <a:lstStyle>
            <a:lvl1pPr>
              <a:defRPr sz="1800">
                <a:solidFill>
                  <a:schemeClr val="accent4"/>
                </a:solidFill>
              </a:defRPr>
            </a:lvl1pPr>
          </a:lstStyle>
          <a:p>
            <a:pPr lvl="0"/>
            <a:r>
              <a:rPr lang="en-US" dirty="0"/>
              <a:t>Source Name</a:t>
            </a:r>
          </a:p>
        </p:txBody>
      </p:sp>
    </p:spTree>
    <p:extLst>
      <p:ext uri="{BB962C8B-B14F-4D97-AF65-F5344CB8AC3E}">
        <p14:creationId xmlns:p14="http://schemas.microsoft.com/office/powerpoint/2010/main" val="217458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a:xfrm>
            <a:off x="616505" y="1600201"/>
            <a:ext cx="10972800" cy="4572000"/>
          </a:xfrm>
        </p:spPr>
        <p:txBody>
          <a:bodyPr/>
          <a:lstStyle>
            <a:lvl1pPr>
              <a:spcBef>
                <a:spcPts val="1500"/>
              </a:spcBef>
              <a:defRPr/>
            </a:lvl1pPr>
            <a:lvl2pPr>
              <a:spcBef>
                <a:spcPts val="300"/>
              </a:spcBef>
              <a:defRPr/>
            </a:lvl2pPr>
            <a:lvl5pPr>
              <a:defRPr/>
            </a:lvl5pPr>
            <a:lvl6pPr>
              <a:defRPr/>
            </a:lvl6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9" name="TextBox 8">
            <a:extLst>
              <a:ext uri="{FF2B5EF4-FFF2-40B4-BE49-F238E27FC236}">
                <a16:creationId xmlns:a16="http://schemas.microsoft.com/office/drawing/2014/main" id="{427E3E8B-0F66-4996-9785-6E9531D89A5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8" name="Subtitle 2">
            <a:extLst>
              <a:ext uri="{FF2B5EF4-FFF2-40B4-BE49-F238E27FC236}">
                <a16:creationId xmlns:a16="http://schemas.microsoft.com/office/drawing/2014/main" id="{216D2F66-BB7F-4F0E-A224-A105F87676EF}"/>
              </a:ext>
            </a:extLst>
          </p:cNvPr>
          <p:cNvSpPr>
            <a:spLocks noGrp="1"/>
          </p:cNvSpPr>
          <p:nvPr>
            <p:ph type="subTitle" idx="10" hasCustomPrompt="1"/>
          </p:nvPr>
        </p:nvSpPr>
        <p:spPr>
          <a:xfrm>
            <a:off x="592866" y="811830"/>
            <a:ext cx="1098794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924E83-0498-4D8B-94A0-3FF7CDD8F127}"/>
              </a:ext>
            </a:extLst>
          </p:cNvPr>
          <p:cNvSpPr>
            <a:spLocks noGrp="1"/>
          </p:cNvSpPr>
          <p:nvPr>
            <p:ph type="title" hasCustomPrompt="1"/>
          </p:nvPr>
        </p:nvSpPr>
        <p:spPr/>
        <p:txBody>
          <a:bodyPr/>
          <a:lstStyle>
            <a:lvl1pPr>
              <a:defRPr/>
            </a:lvl1pPr>
          </a:lstStyle>
          <a:p>
            <a:r>
              <a:rPr lang="en-US" dirty="0"/>
              <a:t>Click to Add One Line Title</a:t>
            </a:r>
          </a:p>
        </p:txBody>
      </p:sp>
      <p:sp>
        <p:nvSpPr>
          <p:cNvPr id="4" name="Footer Placeholder 3">
            <a:extLst>
              <a:ext uri="{FF2B5EF4-FFF2-40B4-BE49-F238E27FC236}">
                <a16:creationId xmlns:a16="http://schemas.microsoft.com/office/drawing/2014/main" id="{493791B9-2786-A347-AD91-667C87AED7B6}"/>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ED1D507F-0F54-2F47-9B1A-65EC456F7C85}"/>
              </a:ext>
            </a:extLst>
          </p:cNvPr>
          <p:cNvSpPr>
            <a:spLocks noGrp="1"/>
          </p:cNvSpPr>
          <p:nvPr>
            <p:ph type="sldNum" sz="quarter" idx="16"/>
          </p:nvPr>
        </p:nvSpPr>
        <p:spPr/>
        <p:txBody>
          <a:bodyPr/>
          <a:lstStyle/>
          <a:p>
            <a:fld id="{3BD295A3-96FB-4E80-91AF-4225D266C57B}" type="slidenum">
              <a:rPr lang="en-US" smtClean="0"/>
              <a:t>‹#›</a:t>
            </a:fld>
            <a:endParaRPr lang="en-US"/>
          </a:p>
        </p:txBody>
      </p:sp>
    </p:spTree>
    <p:extLst>
      <p:ext uri="{BB962C8B-B14F-4D97-AF65-F5344CB8AC3E}">
        <p14:creationId xmlns:p14="http://schemas.microsoft.com/office/powerpoint/2010/main" val="1784422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950B906-C5A3-4658-B24C-B2B533310D26}"/>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9" name="Subtitle 2">
            <a:extLst>
              <a:ext uri="{FF2B5EF4-FFF2-40B4-BE49-F238E27FC236}">
                <a16:creationId xmlns:a16="http://schemas.microsoft.com/office/drawing/2014/main" id="{C28211D2-9BBA-4EB9-8867-E2CC72E9E0D1}"/>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 name="Title 1">
            <a:extLst>
              <a:ext uri="{FF2B5EF4-FFF2-40B4-BE49-F238E27FC236}">
                <a16:creationId xmlns:a16="http://schemas.microsoft.com/office/drawing/2014/main" id="{96D90EF1-7A6F-4CAE-80CD-2BC8A8107F0C}"/>
              </a:ext>
            </a:extLst>
          </p:cNvPr>
          <p:cNvSpPr>
            <a:spLocks noGrp="1"/>
          </p:cNvSpPr>
          <p:nvPr>
            <p:ph type="title" hasCustomPrompt="1"/>
          </p:nvPr>
        </p:nvSpPr>
        <p:spPr/>
        <p:txBody>
          <a:bodyPr/>
          <a:lstStyle>
            <a:lvl1pPr>
              <a:defRPr/>
            </a:lvl1pPr>
          </a:lstStyle>
          <a:p>
            <a:r>
              <a:rPr lang="en-US" dirty="0"/>
              <a:t>Click to Add One Line Title</a:t>
            </a:r>
          </a:p>
        </p:txBody>
      </p:sp>
      <p:sp>
        <p:nvSpPr>
          <p:cNvPr id="3" name="Footer Placeholder 2">
            <a:extLst>
              <a:ext uri="{FF2B5EF4-FFF2-40B4-BE49-F238E27FC236}">
                <a16:creationId xmlns:a16="http://schemas.microsoft.com/office/drawing/2014/main" id="{2DED21E9-354F-CD4E-8D8B-C92897C40E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E66754-F4A9-8C4D-BDD0-284A83484D64}"/>
              </a:ext>
            </a:extLst>
          </p:cNvPr>
          <p:cNvSpPr>
            <a:spLocks noGrp="1"/>
          </p:cNvSpPr>
          <p:nvPr>
            <p:ph type="sldNum" sz="quarter" idx="12"/>
          </p:nvPr>
        </p:nvSpPr>
        <p:spPr/>
        <p:txBody>
          <a:bodyPr/>
          <a:lstStyle/>
          <a:p>
            <a:fld id="{3BD295A3-96FB-4E80-91AF-4225D266C57B}" type="slidenum">
              <a:rPr lang="en-US" smtClean="0"/>
              <a:t>‹#›</a:t>
            </a:fld>
            <a:endParaRPr lang="en-US"/>
          </a:p>
        </p:txBody>
      </p:sp>
    </p:spTree>
    <p:extLst>
      <p:ext uri="{BB962C8B-B14F-4D97-AF65-F5344CB8AC3E}">
        <p14:creationId xmlns:p14="http://schemas.microsoft.com/office/powerpoint/2010/main" val="108662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Content Balance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Content Placeholder 3">
            <a:extLst>
              <a:ext uri="{FF2B5EF4-FFF2-40B4-BE49-F238E27FC236}">
                <a16:creationId xmlns:a16="http://schemas.microsoft.com/office/drawing/2014/main" id="{87AF420A-ED2C-4AD1-A28B-EB26178557DE}"/>
              </a:ext>
            </a:extLst>
          </p:cNvPr>
          <p:cNvSpPr>
            <a:spLocks noGrp="1"/>
          </p:cNvSpPr>
          <p:nvPr>
            <p:ph sz="quarter" idx="17" hasCustomPrompt="1"/>
          </p:nvPr>
        </p:nvSpPr>
        <p:spPr>
          <a:xfrm>
            <a:off x="-1" y="1600200"/>
            <a:ext cx="5893593" cy="4572000"/>
          </a:xfrm>
        </p:spPr>
        <p:txBody>
          <a:bodyPr l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5"/>
            <a:endParaRPr lang="en-US" dirty="0"/>
          </a:p>
        </p:txBody>
      </p:sp>
      <p:sp>
        <p:nvSpPr>
          <p:cNvPr id="12" name="Content Placeholder 3">
            <a:extLst>
              <a:ext uri="{FF2B5EF4-FFF2-40B4-BE49-F238E27FC236}">
                <a16:creationId xmlns:a16="http://schemas.microsoft.com/office/drawing/2014/main" id="{CD860A49-A98C-4F0E-AB34-4E13B89D5EBC}"/>
              </a:ext>
            </a:extLst>
          </p:cNvPr>
          <p:cNvSpPr>
            <a:spLocks noGrp="1"/>
          </p:cNvSpPr>
          <p:nvPr>
            <p:ph sz="quarter" idx="18" hasCustomPrompt="1"/>
          </p:nvPr>
        </p:nvSpPr>
        <p:spPr>
          <a:xfrm>
            <a:off x="6321287" y="1600200"/>
            <a:ext cx="5867538" cy="4572000"/>
          </a:xfrm>
        </p:spPr>
        <p:txBody>
          <a:bodyPr lIns="0" rIns="59436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Eighth level</a:t>
            </a:r>
          </a:p>
          <a:p>
            <a:pPr lvl="8"/>
            <a:r>
              <a:rPr lang="en-US" dirty="0"/>
              <a:t>Ninth level</a:t>
            </a:r>
          </a:p>
        </p:txBody>
      </p:sp>
    </p:spTree>
    <p:extLst>
      <p:ext uri="{BB962C8B-B14F-4D97-AF65-F5344CB8AC3E}">
        <p14:creationId xmlns:p14="http://schemas.microsoft.com/office/powerpoint/2010/main" val="2055045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Content Balanced – Color">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ltGray">
          <a:xfrm>
            <a:off x="0" y="1600201"/>
            <a:ext cx="5893593" cy="4572000"/>
          </a:xfrm>
          <a:solidFill>
            <a:schemeClr val="accent4"/>
          </a:solidFill>
        </p:spPr>
        <p:txBody>
          <a:bodyPr vert="horz" lIns="594360" tIns="457200" rIns="457200" bIns="457200" rtlCol="0">
            <a:noAutofit/>
          </a:bodyPr>
          <a:lstStyle>
            <a:lvl1pPr>
              <a:spcBef>
                <a:spcPts val="1200"/>
              </a:spcBef>
              <a:defRPr lang="en-US" sz="1800" dirty="0">
                <a:solidFill>
                  <a:schemeClr val="bg1"/>
                </a:solidFill>
              </a:defRPr>
            </a:lvl1pPr>
            <a:lvl2pPr>
              <a:buClr>
                <a:schemeClr val="bg1"/>
              </a:buClr>
              <a:defRPr lang="en-US" sz="1600" dirty="0">
                <a:solidFill>
                  <a:schemeClr val="bg1"/>
                </a:solidFill>
              </a:defRPr>
            </a:lvl2pPr>
            <a:lvl3pPr>
              <a:buClr>
                <a:schemeClr val="bg1"/>
              </a:buClr>
              <a:defRPr lang="en-US" sz="1400" dirty="0">
                <a:solidFill>
                  <a:schemeClr val="bg1"/>
                </a:solidFill>
              </a:defRPr>
            </a:lvl3pPr>
            <a:lvl4pPr>
              <a:buClr>
                <a:schemeClr val="bg1"/>
              </a:buClr>
              <a:defRPr lang="en-US" sz="1200" dirty="0">
                <a:solidFill>
                  <a:schemeClr val="bg1"/>
                </a:solidFill>
              </a:defRPr>
            </a:lvl4pPr>
            <a:lvl5pPr>
              <a:buClr>
                <a:schemeClr val="bg1"/>
              </a:buClr>
              <a:defRPr lang="en-US" sz="1200" dirty="0">
                <a:solidFill>
                  <a:schemeClr val="bg1"/>
                </a:solidFill>
              </a:defRPr>
            </a:lvl5pPr>
            <a:lvl6pPr>
              <a:buClrTx/>
              <a:defRPr sz="1800">
                <a:solidFill>
                  <a:schemeClr val="bg1"/>
                </a:solidFill>
              </a:defRPr>
            </a:lvl6pPr>
            <a:lvl7pPr>
              <a:buClrTx/>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Eighth level</a:t>
            </a:r>
          </a:p>
          <a:p>
            <a:pPr lvl="8"/>
            <a:r>
              <a:rPr lang="en-US" dirty="0"/>
              <a:t>Ninth level</a:t>
            </a: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ltGray">
          <a:xfrm>
            <a:off x="6323381" y="1600201"/>
            <a:ext cx="5865445" cy="4572000"/>
          </a:xfrm>
          <a:solidFill>
            <a:schemeClr val="accent1"/>
          </a:solidFill>
        </p:spPr>
        <p:txBody>
          <a:bodyPr lIns="457200" tIns="457200" rIns="594360"/>
          <a:lstStyle>
            <a:lvl1pPr>
              <a:spcBef>
                <a:spcPts val="1200"/>
              </a:spcBef>
              <a:defRPr sz="1800">
                <a:solidFill>
                  <a:schemeClr val="bg1"/>
                </a:solidFill>
              </a:defRPr>
            </a:lvl1pPr>
            <a:lvl2pPr>
              <a:buClr>
                <a:schemeClr val="bg1"/>
              </a:buClr>
              <a:defRPr sz="1600">
                <a:solidFill>
                  <a:schemeClr val="bg1"/>
                </a:solidFill>
              </a:defRPr>
            </a:lvl2pPr>
            <a:lvl3pPr>
              <a:buClr>
                <a:schemeClr val="bg1"/>
              </a:buClr>
              <a:defRPr sz="14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TextBox 9">
            <a:extLst>
              <a:ext uri="{FF2B5EF4-FFF2-40B4-BE49-F238E27FC236}">
                <a16:creationId xmlns:a16="http://schemas.microsoft.com/office/drawing/2014/main" id="{B6A9629E-98B5-43F5-8323-C894B734208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E000E4C6-16B5-49A9-898A-3B53C5AB065D}"/>
              </a:ext>
            </a:extLst>
          </p:cNvPr>
          <p:cNvSpPr>
            <a:spLocks noGrp="1"/>
          </p:cNvSpPr>
          <p:nvPr>
            <p:ph type="title" hasCustomPrompt="1"/>
          </p:nvPr>
        </p:nvSpPr>
        <p:spPr/>
        <p:txBody>
          <a:bodyPr/>
          <a:lstStyle>
            <a:lvl1pPr>
              <a:defRPr/>
            </a:lvl1pPr>
          </a:lstStyle>
          <a:p>
            <a:r>
              <a:rPr lang="en-US" dirty="0"/>
              <a:t>Click to Add One Line Title</a:t>
            </a:r>
          </a:p>
        </p:txBody>
      </p:sp>
      <p:sp>
        <p:nvSpPr>
          <p:cNvPr id="8" name="Subtitle 2">
            <a:extLst>
              <a:ext uri="{FF2B5EF4-FFF2-40B4-BE49-F238E27FC236}">
                <a16:creationId xmlns:a16="http://schemas.microsoft.com/office/drawing/2014/main" id="{38535540-CB20-4CD5-9F73-DB64F5A49CD3}"/>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64141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p:ph sz="quarter" idx="14" hasCustomPrompt="1"/>
          </p:nvPr>
        </p:nvSpPr>
        <p:spPr bwMode="gray">
          <a:xfrm>
            <a:off x="1" y="1600201"/>
            <a:ext cx="5866360" cy="4572000"/>
          </a:xfrm>
          <a:solidFill>
            <a:schemeClr val="bg2"/>
          </a:solidFill>
        </p:spPr>
        <p:txBody>
          <a:bodyPr lIns="59436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a:p>
            <a:pPr lvl="4"/>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bwMode="gray">
          <a:xfrm>
            <a:off x="6323381" y="1600201"/>
            <a:ext cx="5865445" cy="4572000"/>
          </a:xfrm>
          <a:solidFill>
            <a:schemeClr val="bg2"/>
          </a:solidFill>
        </p:spPr>
        <p:txBody>
          <a:bodyPr lIns="548640" tIns="1371600" rIns="548640"/>
          <a:lstStyle>
            <a:lvl1pPr>
              <a:spcBef>
                <a:spcPts val="2400"/>
              </a:spcBef>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5" name="Text Placeholder 4">
            <a:extLst>
              <a:ext uri="{FF2B5EF4-FFF2-40B4-BE49-F238E27FC236}">
                <a16:creationId xmlns:a16="http://schemas.microsoft.com/office/drawing/2014/main" id="{C8337636-71A7-4831-B382-F842B3A29490}"/>
              </a:ext>
            </a:extLst>
          </p:cNvPr>
          <p:cNvSpPr>
            <a:spLocks noGrp="1"/>
          </p:cNvSpPr>
          <p:nvPr>
            <p:ph type="body" sz="quarter" idx="17" hasCustomPrompt="1"/>
          </p:nvPr>
        </p:nvSpPr>
        <p:spPr bwMode="gray">
          <a:xfrm>
            <a:off x="0" y="1806122"/>
            <a:ext cx="5637213" cy="911225"/>
          </a:xfrm>
          <a:solidFill>
            <a:schemeClr val="accent4"/>
          </a:solidFill>
        </p:spPr>
        <p:txBody>
          <a:bodyPr vert="horz" lIns="594360" tIns="91440" rIns="457200" bIns="91440" rtlCol="0" anchor="ctr">
            <a:noAutofit/>
          </a:bodyPr>
          <a:lstStyle>
            <a:lvl1pPr>
              <a:defRPr lang="en-US" sz="2000">
                <a:solidFill>
                  <a:schemeClr val="bg1"/>
                </a:solidFill>
              </a:defRPr>
            </a:lvl1pPr>
          </a:lstStyle>
          <a:p>
            <a:pPr lvl="0"/>
            <a:r>
              <a:rPr lang="en-US" dirty="0"/>
              <a:t>Click to add header </a:t>
            </a:r>
          </a:p>
        </p:txBody>
      </p:sp>
      <p:sp>
        <p:nvSpPr>
          <p:cNvPr id="21" name="Text Placeholder 4">
            <a:extLst>
              <a:ext uri="{FF2B5EF4-FFF2-40B4-BE49-F238E27FC236}">
                <a16:creationId xmlns:a16="http://schemas.microsoft.com/office/drawing/2014/main" id="{78A74DE7-78E3-4ECA-9661-D73FBD37E480}"/>
              </a:ext>
            </a:extLst>
          </p:cNvPr>
          <p:cNvSpPr>
            <a:spLocks noGrp="1"/>
          </p:cNvSpPr>
          <p:nvPr>
            <p:ph type="body" sz="quarter" idx="18" hasCustomPrompt="1"/>
          </p:nvPr>
        </p:nvSpPr>
        <p:spPr bwMode="gray">
          <a:xfrm>
            <a:off x="6551613" y="1806122"/>
            <a:ext cx="5637212" cy="911225"/>
          </a:xfrm>
          <a:solidFill>
            <a:schemeClr val="accent1"/>
          </a:solidFill>
        </p:spPr>
        <p:txBody>
          <a:bodyPr vert="horz" lIns="338328" tIns="91440" rIns="612648" bIns="91440" rtlCol="0" anchor="ctr">
            <a:noAutofit/>
          </a:bodyPr>
          <a:lstStyle>
            <a:lvl1pPr>
              <a:defRPr lang="en-US" sz="2000">
                <a:solidFill>
                  <a:schemeClr val="bg1"/>
                </a:solidFill>
              </a:defRPr>
            </a:lvl1pPr>
          </a:lstStyle>
          <a:p>
            <a:pPr lvl="0"/>
            <a:r>
              <a:rPr lang="en-US" dirty="0"/>
              <a:t>Click to add header</a:t>
            </a:r>
          </a:p>
        </p:txBody>
      </p:sp>
      <p:sp>
        <p:nvSpPr>
          <p:cNvPr id="12" name="TextBox 11">
            <a:extLst>
              <a:ext uri="{FF2B5EF4-FFF2-40B4-BE49-F238E27FC236}">
                <a16:creationId xmlns:a16="http://schemas.microsoft.com/office/drawing/2014/main" id="{192176E5-FE3D-4EA5-BF24-8ABF8BFBF668}"/>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6A1FE0B-90B1-4BED-9AA5-6DC9F6424E67}"/>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D541C7AA-97CA-4F96-9506-F144DA2CD8E2}"/>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3730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2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55971" cy="1229360"/>
          </a:xfrm>
        </p:spPr>
        <p:txBody>
          <a:bodyPr wrap="square" anchor="b"/>
          <a:lstStyle>
            <a:lvl1pPr algn="l">
              <a:defRPr sz="3600" b="0" cap="none" baseline="0">
                <a:solidFill>
                  <a:schemeClr val="accent2"/>
                </a:solidFill>
              </a:defRPr>
            </a:lvl1pPr>
          </a:lstStyle>
          <a:p>
            <a:r>
              <a:rPr lang="en-US" dirty="0"/>
              <a:t>Section Title Option 2 </a:t>
            </a:r>
            <a:br>
              <a:rPr lang="en-US" dirty="0"/>
            </a:br>
            <a:r>
              <a:rPr lang="en-US" dirty="0"/>
              <a:t>Plum and Indigo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19D37C71-0080-7E44-8BBF-B45818A350D7}"/>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rgbClr val="7F35AB"/>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909A2A30-C1F1-4C49-94D5-E4E16E0E0B2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0" name="Copyright" descr="Confidential copyright VMware, Inc. 2021">
            <a:extLst>
              <a:ext uri="{FF2B5EF4-FFF2-40B4-BE49-F238E27FC236}">
                <a16:creationId xmlns:a16="http://schemas.microsoft.com/office/drawing/2014/main" id="{13767F46-72E1-7E42-97AB-77CC1133CB37}"/>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134996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ntent Dynamic – Lef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A9E4CD6E-324F-4BEC-884B-D217C07BF39E}"/>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5346AD2E-9306-49E7-A98B-7D26E458C2B2}"/>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1" name="Content Placeholder 10">
            <a:extLst>
              <a:ext uri="{FF2B5EF4-FFF2-40B4-BE49-F238E27FC236}">
                <a16:creationId xmlns:a16="http://schemas.microsoft.com/office/drawing/2014/main" id="{577AE2CA-1B34-4F04-BD7F-F624F20E94FB}"/>
              </a:ext>
            </a:extLst>
          </p:cNvPr>
          <p:cNvSpPr>
            <a:spLocks noGrp="1"/>
          </p:cNvSpPr>
          <p:nvPr>
            <p:ph sz="quarter" idx="19" hasCustomPrompt="1"/>
          </p:nvPr>
        </p:nvSpPr>
        <p:spPr>
          <a:xfrm>
            <a:off x="3351213" y="1600200"/>
            <a:ext cx="8229600" cy="4572000"/>
          </a:xfrm>
        </p:spPr>
        <p:txBody>
          <a:bodyPr/>
          <a:lstStyle>
            <a:lvl1pPr>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ubtitle 2">
            <a:extLst>
              <a:ext uri="{FF2B5EF4-FFF2-40B4-BE49-F238E27FC236}">
                <a16:creationId xmlns:a16="http://schemas.microsoft.com/office/drawing/2014/main" id="{551435C2-3F7C-4835-8DB0-71E2C00537CF}"/>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add subtitle</a:t>
            </a:r>
          </a:p>
        </p:txBody>
      </p:sp>
      <p:sp>
        <p:nvSpPr>
          <p:cNvPr id="4" name="Text Placeholder 3">
            <a:extLst>
              <a:ext uri="{FF2B5EF4-FFF2-40B4-BE49-F238E27FC236}">
                <a16:creationId xmlns:a16="http://schemas.microsoft.com/office/drawing/2014/main" id="{830FD232-93CB-4B54-A933-93C11B099F7A}"/>
              </a:ext>
            </a:extLst>
          </p:cNvPr>
          <p:cNvSpPr>
            <a:spLocks noGrp="1"/>
          </p:cNvSpPr>
          <p:nvPr>
            <p:ph type="body" sz="quarter" idx="20" hasCustomPrompt="1"/>
          </p:nvPr>
        </p:nvSpPr>
        <p:spPr>
          <a:xfrm>
            <a:off x="0" y="1600200"/>
            <a:ext cx="2894013" cy="4572000"/>
          </a:xfrm>
          <a:solidFill>
            <a:schemeClr val="accent2"/>
          </a:solidFill>
        </p:spPr>
        <p:txBody>
          <a:bodyPr lIns="594360" tIns="457200" rIns="45720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742950" indent="-171450">
              <a:buClr>
                <a:schemeClr val="bg1"/>
              </a:buClr>
              <a:defRPr sz="1100">
                <a:solidFill>
                  <a:schemeClr val="bg1"/>
                </a:solidFill>
              </a:defRPr>
            </a:lvl5pPr>
            <a:lvl6pPr>
              <a:buClr>
                <a:schemeClr val="bg1"/>
              </a:buClr>
              <a:defRPr sz="1800">
                <a:solidFill>
                  <a:schemeClr val="bg1"/>
                </a:solidFill>
              </a:defRPr>
            </a:lvl6pPr>
            <a:lvl7pPr>
              <a:buClr>
                <a:schemeClr val="bg1"/>
              </a:buClr>
              <a:defRPr sz="1400">
                <a:solidFill>
                  <a:schemeClr val="bg1"/>
                </a:solidFill>
              </a:defRPr>
            </a:lvl7pPr>
            <a:lvl8pPr>
              <a:buClrTx/>
              <a:defRPr sz="1200">
                <a:solidFill>
                  <a:schemeClr val="bg1"/>
                </a:solidFill>
              </a:defRPr>
            </a:lvl8pPr>
            <a:lvl9pPr>
              <a:buClrTx/>
              <a:defRPr sz="1800">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445696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Dynamic – Right">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460DEEA-0331-45ED-8943-6F9E74884092}"/>
              </a:ext>
            </a:extLst>
          </p:cNvPr>
          <p:cNvSpPr>
            <a:spLocks noGrp="1"/>
          </p:cNvSpPr>
          <p:nvPr>
            <p:ph sz="quarter" idx="19" hasCustomPrompt="1"/>
          </p:nvPr>
        </p:nvSpPr>
        <p:spPr>
          <a:xfrm>
            <a:off x="608013" y="1600200"/>
            <a:ext cx="8229600" cy="4572000"/>
          </a:xfrm>
        </p:spPr>
        <p:txBody>
          <a:bodyPr/>
          <a:lstStyle>
            <a:lvl1pPr>
              <a:defRPr/>
            </a:lvl1pPr>
            <a:lvl5pPr>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10" name="TextBox 9">
            <a:extLst>
              <a:ext uri="{FF2B5EF4-FFF2-40B4-BE49-F238E27FC236}">
                <a16:creationId xmlns:a16="http://schemas.microsoft.com/office/drawing/2014/main" id="{CDE1D12F-78DF-4A32-BDDB-1E22FB9CA5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F92A934A-AC6B-460C-9C93-B13CF6B6263F}"/>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F6F5131D-84AE-4294-83A1-243FE1C81A8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5" name="Text Placeholder 4">
            <a:extLst>
              <a:ext uri="{FF2B5EF4-FFF2-40B4-BE49-F238E27FC236}">
                <a16:creationId xmlns:a16="http://schemas.microsoft.com/office/drawing/2014/main" id="{8197ED16-D162-4BF7-B635-2F70E10855A0}"/>
              </a:ext>
            </a:extLst>
          </p:cNvPr>
          <p:cNvSpPr>
            <a:spLocks noGrp="1"/>
          </p:cNvSpPr>
          <p:nvPr>
            <p:ph type="body" sz="quarter" idx="20" hasCustomPrompt="1"/>
          </p:nvPr>
        </p:nvSpPr>
        <p:spPr>
          <a:xfrm>
            <a:off x="9294813" y="1600200"/>
            <a:ext cx="2894012" cy="4572000"/>
          </a:xfrm>
          <a:solidFill>
            <a:schemeClr val="accent1"/>
          </a:solidFill>
        </p:spPr>
        <p:txBody>
          <a:bodyPr lIns="457200" tIns="457200" rIns="594360" bIns="457200"/>
          <a:lstStyle>
            <a:lvl1pPr>
              <a:defRPr sz="1600">
                <a:solidFill>
                  <a:schemeClr val="bg1"/>
                </a:solidFill>
              </a:defRPr>
            </a:lvl1pPr>
            <a:lvl2pPr marL="171450" indent="-171450">
              <a:buClr>
                <a:schemeClr val="bg1"/>
              </a:buClr>
              <a:defRPr sz="1400">
                <a:solidFill>
                  <a:schemeClr val="bg1"/>
                </a:solidFill>
              </a:defRPr>
            </a:lvl2pPr>
            <a:lvl3pPr marL="342900" indent="-171450">
              <a:buClr>
                <a:schemeClr val="bg1"/>
              </a:buClr>
              <a:defRPr sz="1200">
                <a:solidFill>
                  <a:schemeClr val="bg1"/>
                </a:solidFill>
              </a:defRPr>
            </a:lvl3pPr>
            <a:lvl4pPr marL="514350" indent="-171450">
              <a:buClr>
                <a:schemeClr val="bg1"/>
              </a:buClr>
              <a:defRPr sz="1100">
                <a:solidFill>
                  <a:schemeClr val="bg1"/>
                </a:solidFill>
              </a:defRPr>
            </a:lvl4pPr>
            <a:lvl5pPr marL="685800" indent="-171450">
              <a:buClr>
                <a:schemeClr val="bg1"/>
              </a:buClr>
              <a:defRPr sz="1100">
                <a:solidFill>
                  <a:schemeClr val="bg1"/>
                </a:solidFill>
              </a:defRPr>
            </a:lvl5pPr>
            <a:lvl6pPr>
              <a:buClrTx/>
              <a:defRPr>
                <a:solidFill>
                  <a:schemeClr val="bg1"/>
                </a:solidFill>
              </a:defRPr>
            </a:lvl6pPr>
            <a:lvl7pPr>
              <a:buClrTx/>
              <a:defRPr>
                <a:solidFill>
                  <a:schemeClr val="bg1"/>
                </a:solidFill>
              </a:defRPr>
            </a:lvl7pPr>
            <a:lvl8pPr>
              <a:buClrTx/>
              <a:defRPr>
                <a:solidFill>
                  <a:schemeClr val="bg1"/>
                </a:solidFill>
              </a:defRPr>
            </a:lvl8pPr>
            <a:lvl9pPr>
              <a:buClrTx/>
              <a:defRPr>
                <a:solidFill>
                  <a:schemeClr val="bg1"/>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 Eight level</a:t>
            </a:r>
          </a:p>
          <a:p>
            <a:pPr lvl="8"/>
            <a:r>
              <a:rPr lang="en-US" dirty="0"/>
              <a:t>Ninth level</a:t>
            </a:r>
          </a:p>
        </p:txBody>
      </p:sp>
    </p:spTree>
    <p:extLst>
      <p:ext uri="{BB962C8B-B14F-4D97-AF65-F5344CB8AC3E}">
        <p14:creationId xmlns:p14="http://schemas.microsoft.com/office/powerpoint/2010/main" val="387524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Content">
    <p:spTree>
      <p:nvGrpSpPr>
        <p:cNvPr id="1" name=""/>
        <p:cNvGrpSpPr/>
        <p:nvPr/>
      </p:nvGrpSpPr>
      <p:grpSpPr>
        <a:xfrm>
          <a:off x="0" y="0"/>
          <a:ext cx="0" cy="0"/>
          <a:chOff x="0" y="0"/>
          <a:chExt cx="0" cy="0"/>
        </a:xfrm>
      </p:grpSpPr>
      <p:sp>
        <p:nvSpPr>
          <p:cNvPr id="18" name="Content Placeholder 17">
            <a:extLst>
              <a:ext uri="{FF2B5EF4-FFF2-40B4-BE49-F238E27FC236}">
                <a16:creationId xmlns:a16="http://schemas.microsoft.com/office/drawing/2014/main" id="{D034FA3F-D529-4D8B-B6EC-A8341FCAF67E}"/>
              </a:ext>
            </a:extLst>
          </p:cNvPr>
          <p:cNvSpPr>
            <a:spLocks noGrp="1"/>
          </p:cNvSpPr>
          <p:nvPr userDrawn="1">
            <p:ph sz="quarter" idx="14" hasCustomPrompt="1"/>
          </p:nvPr>
        </p:nvSpPr>
        <p:spPr bwMode="gray">
          <a:xfrm>
            <a:off x="616504" y="2515154"/>
            <a:ext cx="3346929"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a:t>
            </a:r>
          </a:p>
          <a:p>
            <a:pPr lvl="7"/>
            <a:r>
              <a:rPr lang="en-US" dirty="0"/>
              <a:t>Level eight</a:t>
            </a:r>
          </a:p>
          <a:p>
            <a:pPr lvl="8"/>
            <a:r>
              <a:rPr lang="en-US" dirty="0"/>
              <a:t>Level Nine</a:t>
            </a:r>
          </a:p>
          <a:p>
            <a:pPr lvl="1"/>
            <a:endParaRPr lang="en-US" dirty="0"/>
          </a:p>
        </p:txBody>
      </p:sp>
      <p:sp>
        <p:nvSpPr>
          <p:cNvPr id="72" name="Content Placeholder 17">
            <a:extLst>
              <a:ext uri="{FF2B5EF4-FFF2-40B4-BE49-F238E27FC236}">
                <a16:creationId xmlns:a16="http://schemas.microsoft.com/office/drawing/2014/main" id="{A0456ED3-FDC5-4E29-B939-E35EA08477CA}"/>
              </a:ext>
            </a:extLst>
          </p:cNvPr>
          <p:cNvSpPr>
            <a:spLocks noGrp="1"/>
          </p:cNvSpPr>
          <p:nvPr userDrawn="1">
            <p:ph sz="quarter" idx="16" hasCustomPrompt="1"/>
          </p:nvPr>
        </p:nvSpPr>
        <p:spPr bwMode="gray">
          <a:xfrm>
            <a:off x="4419676" y="2515154"/>
            <a:ext cx="3349473"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 Level Seven </a:t>
            </a:r>
          </a:p>
          <a:p>
            <a:pPr lvl="7"/>
            <a:r>
              <a:rPr lang="en-US" dirty="0"/>
              <a:t>Level Eight</a:t>
            </a:r>
          </a:p>
          <a:p>
            <a:pPr lvl="8"/>
            <a:r>
              <a:rPr lang="en-US" dirty="0"/>
              <a:t>Level Nine</a:t>
            </a:r>
          </a:p>
          <a:p>
            <a:pPr lvl="3"/>
            <a:endParaRPr lang="en-US" dirty="0"/>
          </a:p>
          <a:p>
            <a:pPr lvl="1"/>
            <a:endParaRPr lang="en-US" dirty="0"/>
          </a:p>
        </p:txBody>
      </p:sp>
      <p:sp>
        <p:nvSpPr>
          <p:cNvPr id="73" name="Content Placeholder 17">
            <a:extLst>
              <a:ext uri="{FF2B5EF4-FFF2-40B4-BE49-F238E27FC236}">
                <a16:creationId xmlns:a16="http://schemas.microsoft.com/office/drawing/2014/main" id="{9C016467-4262-4DAA-9B43-A02E57530676}"/>
              </a:ext>
            </a:extLst>
          </p:cNvPr>
          <p:cNvSpPr>
            <a:spLocks noGrp="1"/>
          </p:cNvSpPr>
          <p:nvPr userDrawn="1">
            <p:ph sz="quarter" idx="17" hasCustomPrompt="1"/>
          </p:nvPr>
        </p:nvSpPr>
        <p:spPr bwMode="gray">
          <a:xfrm>
            <a:off x="8236361" y="2515154"/>
            <a:ext cx="3346704" cy="3657600"/>
          </a:xfrm>
          <a:solidFill>
            <a:schemeClr val="bg2"/>
          </a:solidFill>
        </p:spPr>
        <p:txBody>
          <a:bodyPr lIns="182880" tIns="274320" rIns="182880"/>
          <a:lstStyle>
            <a:lvl1pPr algn="l">
              <a:spcBef>
                <a:spcPts val="1200"/>
              </a:spcBef>
              <a:defRPr sz="1600"/>
            </a:lvl1pPr>
            <a:lvl2pPr>
              <a:defRPr sz="1400"/>
            </a:lvl2pPr>
            <a:lvl3pPr>
              <a:defRPr sz="1400"/>
            </a:lvl3pPr>
            <a:lvl4pPr>
              <a:defRPr sz="1200"/>
            </a:lvl4pPr>
            <a:lvl5pPr>
              <a:defRPr sz="1200"/>
            </a:lvl5pPr>
            <a:lvl6pPr>
              <a:defRPr sz="1600"/>
            </a:lvl6pPr>
            <a:lvl7pPr>
              <a:defRPr sz="1200"/>
            </a:lvl7pPr>
            <a:lvl8pPr>
              <a:defRPr sz="1100"/>
            </a:lvl8pPr>
            <a:lvl9pPr>
              <a:defRPr sz="1600"/>
            </a:lvl9pPr>
          </a:lstStyle>
          <a:p>
            <a:pPr lvl="0"/>
            <a:r>
              <a:rPr lang="en-US" dirty="0"/>
              <a:t>Click to add text</a:t>
            </a:r>
          </a:p>
          <a:p>
            <a:pPr lvl="1"/>
            <a:r>
              <a:rPr lang="en-US" dirty="0"/>
              <a:t>Level two</a:t>
            </a:r>
          </a:p>
          <a:p>
            <a:pPr lvl="2"/>
            <a:r>
              <a:rPr lang="en-US" dirty="0"/>
              <a:t>Level three</a:t>
            </a:r>
          </a:p>
          <a:p>
            <a:pPr lvl="3"/>
            <a:r>
              <a:rPr lang="en-US" dirty="0"/>
              <a:t>Level four</a:t>
            </a:r>
          </a:p>
          <a:p>
            <a:pPr lvl="4"/>
            <a:r>
              <a:rPr lang="en-US" dirty="0"/>
              <a:t>Level five</a:t>
            </a:r>
          </a:p>
          <a:p>
            <a:pPr lvl="5"/>
            <a:r>
              <a:rPr lang="en-US" dirty="0"/>
              <a:t>Level Six</a:t>
            </a:r>
          </a:p>
          <a:p>
            <a:pPr lvl="6"/>
            <a:r>
              <a:rPr lang="en-US" dirty="0"/>
              <a:t>Level Seven</a:t>
            </a:r>
          </a:p>
          <a:p>
            <a:pPr lvl="7"/>
            <a:r>
              <a:rPr lang="en-US" dirty="0"/>
              <a:t>Level Eight</a:t>
            </a:r>
          </a:p>
          <a:p>
            <a:pPr lvl="8"/>
            <a:r>
              <a:rPr lang="en-US" dirty="0"/>
              <a:t>Level Nine</a:t>
            </a:r>
          </a:p>
          <a:p>
            <a:pPr lvl="1"/>
            <a:endParaRPr lang="en-US" dirty="0"/>
          </a:p>
        </p:txBody>
      </p:sp>
      <p:sp>
        <p:nvSpPr>
          <p:cNvPr id="818" name="TextBox 817">
            <a:extLst>
              <a:ext uri="{FF2B5EF4-FFF2-40B4-BE49-F238E27FC236}">
                <a16:creationId xmlns:a16="http://schemas.microsoft.com/office/drawing/2014/main" id="{0B7E1504-B128-423C-AA77-E7FED5DC3B7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85F2C94F-DA57-4BDB-8E5C-E4A0C7522314}"/>
              </a:ext>
            </a:extLst>
          </p:cNvPr>
          <p:cNvSpPr>
            <a:spLocks noGrp="1"/>
          </p:cNvSpPr>
          <p:nvPr>
            <p:ph type="title" hasCustomPrompt="1"/>
          </p:nvPr>
        </p:nvSpPr>
        <p:spPr/>
        <p:txBody>
          <a:bodyPr/>
          <a:lstStyle>
            <a:lvl1pPr>
              <a:defRPr/>
            </a:lvl1pPr>
          </a:lstStyle>
          <a:p>
            <a:r>
              <a:rPr lang="en-US" dirty="0"/>
              <a:t>Click to Add One Line Title</a:t>
            </a:r>
          </a:p>
        </p:txBody>
      </p:sp>
      <p:sp>
        <p:nvSpPr>
          <p:cNvPr id="13" name="Subtitle 2">
            <a:extLst>
              <a:ext uri="{FF2B5EF4-FFF2-40B4-BE49-F238E27FC236}">
                <a16:creationId xmlns:a16="http://schemas.microsoft.com/office/drawing/2014/main" id="{FC59F98B-A991-4DEC-A409-289E778CB84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59392189-2D4C-4618-9072-F26EE557FD02}"/>
              </a:ext>
            </a:extLst>
          </p:cNvPr>
          <p:cNvSpPr>
            <a:spLocks noGrp="1"/>
          </p:cNvSpPr>
          <p:nvPr>
            <p:ph type="body" sz="quarter" idx="21" hasCustomPrompt="1"/>
          </p:nvPr>
        </p:nvSpPr>
        <p:spPr>
          <a:xfrm>
            <a:off x="616504" y="1600200"/>
            <a:ext cx="3346704" cy="914400"/>
          </a:xfrm>
          <a:solidFill>
            <a:schemeClr val="accent4"/>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6" name="Text Placeholder 3">
            <a:extLst>
              <a:ext uri="{FF2B5EF4-FFF2-40B4-BE49-F238E27FC236}">
                <a16:creationId xmlns:a16="http://schemas.microsoft.com/office/drawing/2014/main" id="{665955AB-F417-4DCB-8CC3-98BAC90A9AFB}"/>
              </a:ext>
            </a:extLst>
          </p:cNvPr>
          <p:cNvSpPr>
            <a:spLocks noGrp="1"/>
          </p:cNvSpPr>
          <p:nvPr>
            <p:ph type="body" sz="quarter" idx="22" hasCustomPrompt="1"/>
          </p:nvPr>
        </p:nvSpPr>
        <p:spPr>
          <a:xfrm>
            <a:off x="4419676" y="1600200"/>
            <a:ext cx="3346704" cy="914400"/>
          </a:xfrm>
          <a:solidFill>
            <a:schemeClr val="accent1"/>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
        <p:nvSpPr>
          <p:cNvPr id="17" name="Text Placeholder 3">
            <a:extLst>
              <a:ext uri="{FF2B5EF4-FFF2-40B4-BE49-F238E27FC236}">
                <a16:creationId xmlns:a16="http://schemas.microsoft.com/office/drawing/2014/main" id="{7AFB5407-642C-468A-81DB-F0C5C485F6F7}"/>
              </a:ext>
            </a:extLst>
          </p:cNvPr>
          <p:cNvSpPr>
            <a:spLocks noGrp="1"/>
          </p:cNvSpPr>
          <p:nvPr>
            <p:ph type="body" sz="quarter" idx="23" hasCustomPrompt="1"/>
          </p:nvPr>
        </p:nvSpPr>
        <p:spPr>
          <a:xfrm>
            <a:off x="8236361" y="1600200"/>
            <a:ext cx="3346704" cy="914400"/>
          </a:xfrm>
          <a:solidFill>
            <a:schemeClr val="accent2"/>
          </a:solidFill>
        </p:spPr>
        <p:txBody>
          <a:bodyPr lIns="182880" tIns="91440" rIns="182880" bIns="91440" anchor="ctr"/>
          <a:lstStyle>
            <a:lvl1pPr>
              <a:defRPr sz="1800">
                <a:solidFill>
                  <a:schemeClr val="bg1"/>
                </a:solidFill>
              </a:defRPr>
            </a:lvl1pPr>
            <a:lvl2pPr marL="0" indent="0">
              <a:buFont typeface="Open Sans" panose="020B0606030504020204" pitchFamily="34" charset="0"/>
              <a:buChar char="​"/>
              <a:defRPr sz="18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header</a:t>
            </a:r>
          </a:p>
        </p:txBody>
      </p:sp>
    </p:spTree>
    <p:extLst>
      <p:ext uri="{BB962C8B-B14F-4D97-AF65-F5344CB8AC3E}">
        <p14:creationId xmlns:p14="http://schemas.microsoft.com/office/powerpoint/2010/main" val="14367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agram with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0CD733-93DE-4793-929B-26E6DBA7592D}"/>
              </a:ext>
            </a:extLst>
          </p:cNvPr>
          <p:cNvSpPr/>
          <p:nvPr userDrawn="1"/>
        </p:nvSpPr>
        <p:spPr bwMode="ltGray">
          <a:xfrm>
            <a:off x="1" y="1600202"/>
            <a:ext cx="7923212" cy="4570946"/>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17EA1E-A574-444B-9004-45836D98DAD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157BCD9-063B-4ED4-B68C-092EC2C342E6}"/>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5" name="Text Placeholder 4">
            <a:extLst>
              <a:ext uri="{FF2B5EF4-FFF2-40B4-BE49-F238E27FC236}">
                <a16:creationId xmlns:a16="http://schemas.microsoft.com/office/drawing/2014/main" id="{7F7496CC-9DD2-4299-850C-005958FB65CC}"/>
              </a:ext>
            </a:extLst>
          </p:cNvPr>
          <p:cNvSpPr>
            <a:spLocks noGrp="1"/>
          </p:cNvSpPr>
          <p:nvPr>
            <p:ph type="body" sz="quarter" idx="17" hasCustomPrompt="1"/>
          </p:nvPr>
        </p:nvSpPr>
        <p:spPr>
          <a:xfrm>
            <a:off x="8380413" y="1600200"/>
            <a:ext cx="3808412" cy="4572000"/>
          </a:xfrm>
        </p:spPr>
        <p:txBody>
          <a:bodyPr tIns="457200" rIns="594360" bIns="457200"/>
          <a:lstStyle>
            <a:lvl1pPr>
              <a:defRPr sz="1800"/>
            </a:lvl1pPr>
            <a:lvl2pPr>
              <a:defRPr sz="1600"/>
            </a:lvl2pPr>
            <a:lvl3pPr>
              <a:defRPr sz="1400"/>
            </a:lvl3pPr>
            <a:lvl4pPr>
              <a:defRPr sz="1200"/>
            </a:lvl4pPr>
            <a:lvl5pPr>
              <a:defRPr sz="1200"/>
            </a:lvl5pPr>
            <a:lvl6pPr>
              <a:defRPr sz="1800"/>
            </a:lvl6pPr>
            <a:lvl7pPr>
              <a:defRPr sz="1400"/>
            </a:lvl7pPr>
            <a:lvl8pPr>
              <a:defRPr sz="1200"/>
            </a:lvl8pPr>
            <a:lvl9pPr>
              <a:defRPr sz="1800"/>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 Seventh level</a:t>
            </a:r>
          </a:p>
          <a:p>
            <a:pPr lvl="7"/>
            <a:r>
              <a:rPr lang="en-US" dirty="0"/>
              <a:t> Eighth level</a:t>
            </a:r>
          </a:p>
          <a:p>
            <a:pPr lvl="8"/>
            <a:r>
              <a:rPr lang="en-US" dirty="0"/>
              <a:t>Ninth level</a:t>
            </a:r>
          </a:p>
        </p:txBody>
      </p:sp>
      <p:sp>
        <p:nvSpPr>
          <p:cNvPr id="9" name="Subtitle 2">
            <a:extLst>
              <a:ext uri="{FF2B5EF4-FFF2-40B4-BE49-F238E27FC236}">
                <a16:creationId xmlns:a16="http://schemas.microsoft.com/office/drawing/2014/main" id="{A0D276D7-17CD-46AB-99B2-97FD34FEEFF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254532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Outcome / Benefit">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BB1458BF-96C1-46C6-A67F-AD0FB4B4E5C0}"/>
              </a:ext>
            </a:extLst>
          </p:cNvPr>
          <p:cNvSpPr>
            <a:spLocks noGrp="1"/>
          </p:cNvSpPr>
          <p:nvPr>
            <p:ph type="body" sz="quarter" idx="21" hasCustomPrompt="1"/>
          </p:nvPr>
        </p:nvSpPr>
        <p:spPr>
          <a:xfrm>
            <a:off x="8378825" y="4347904"/>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4" name="Text Placeholder 3">
            <a:extLst>
              <a:ext uri="{FF2B5EF4-FFF2-40B4-BE49-F238E27FC236}">
                <a16:creationId xmlns:a16="http://schemas.microsoft.com/office/drawing/2014/main" id="{A8781D19-2DDB-4D83-983D-3D159A7DE7C0}"/>
              </a:ext>
            </a:extLst>
          </p:cNvPr>
          <p:cNvSpPr>
            <a:spLocks noGrp="1"/>
          </p:cNvSpPr>
          <p:nvPr>
            <p:ph type="body" sz="quarter" idx="20" hasCustomPrompt="1"/>
          </p:nvPr>
        </p:nvSpPr>
        <p:spPr>
          <a:xfrm>
            <a:off x="8378825" y="2063048"/>
            <a:ext cx="3201988" cy="1600200"/>
          </a:xfrm>
        </p:spPr>
        <p:txBody>
          <a:bodyPr/>
          <a:lstStyle>
            <a:lvl1pPr>
              <a:defRPr sz="1600"/>
            </a:lvl1pPr>
            <a:lvl2pPr>
              <a:defRPr sz="1400"/>
            </a:lvl2pPr>
            <a:lvl3pPr>
              <a:defRPr sz="1400"/>
            </a:lvl3pPr>
          </a:lstStyle>
          <a:p>
            <a:pPr lvl="0"/>
            <a:r>
              <a:rPr lang="en-US" dirty="0"/>
              <a:t>Click to add text</a:t>
            </a:r>
          </a:p>
          <a:p>
            <a:pPr lvl="1"/>
            <a:r>
              <a:rPr lang="en-US" dirty="0"/>
              <a:t>Second level</a:t>
            </a:r>
          </a:p>
          <a:p>
            <a:pPr lvl="2"/>
            <a:r>
              <a:rPr lang="en-US" dirty="0"/>
              <a:t>Third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8380413" y="1699688"/>
            <a:ext cx="2006600" cy="298450"/>
          </a:xfrm>
        </p:spPr>
        <p:txBody>
          <a:bodyPr anchor="b"/>
          <a:lstStyle>
            <a:lvl1pPr>
              <a:defRPr sz="1600">
                <a:solidFill>
                  <a:schemeClr val="accent1"/>
                </a:solidFill>
              </a:defRPr>
            </a:lvl1pPr>
            <a:lvl5pPr>
              <a:defRPr/>
            </a:lvl5pPr>
          </a:lstStyle>
          <a:p>
            <a:pPr lvl="0"/>
            <a:r>
              <a:rPr lang="en-US" dirty="0"/>
              <a:t>Outcome</a:t>
            </a:r>
          </a:p>
        </p:txBody>
      </p: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8380413" y="3872441"/>
            <a:ext cx="38084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p:ph type="body" sz="quarter" idx="19" hasCustomPrompt="1"/>
          </p:nvPr>
        </p:nvSpPr>
        <p:spPr>
          <a:xfrm>
            <a:off x="8380413" y="3972469"/>
            <a:ext cx="2006600" cy="298450"/>
          </a:xfrm>
        </p:spPr>
        <p:txBody>
          <a:bodyPr anchor="b"/>
          <a:lstStyle>
            <a:lvl1pPr>
              <a:defRPr sz="1600">
                <a:solidFill>
                  <a:schemeClr val="accent4"/>
                </a:solidFill>
              </a:defRPr>
            </a:lvl1pPr>
            <a:lvl5pPr>
              <a:defRPr/>
            </a:lvl5pPr>
          </a:lstStyle>
          <a:p>
            <a:pPr lvl="0"/>
            <a:r>
              <a:rPr lang="en-US" dirty="0"/>
              <a:t>Benefit</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9E15888C-CFB4-4BEC-9B94-46E698DFC481}"/>
              </a:ext>
            </a:extLst>
          </p:cNvPr>
          <p:cNvSpPr>
            <a:spLocks noGrp="1"/>
          </p:cNvSpPr>
          <p:nvPr>
            <p:ph type="title" hasCustomPrompt="1"/>
          </p:nvPr>
        </p:nvSpPr>
        <p:spPr/>
        <p:txBody>
          <a:bodyPr wrap="none"/>
          <a:lstStyle>
            <a:lvl1pPr>
              <a:defRPr/>
            </a:lvl1pPr>
          </a:lstStyle>
          <a:p>
            <a:r>
              <a:rPr lang="en-US" dirty="0"/>
              <a:t>Click to Add One Line Title</a:t>
            </a:r>
          </a:p>
        </p:txBody>
      </p:sp>
      <p:sp>
        <p:nvSpPr>
          <p:cNvPr id="18" name="Rectangle 17">
            <a:extLst>
              <a:ext uri="{FF2B5EF4-FFF2-40B4-BE49-F238E27FC236}">
                <a16:creationId xmlns:a16="http://schemas.microsoft.com/office/drawing/2014/main" id="{92EE86E2-0F2F-484B-8170-3AEBA1DDEB2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dirty="0">
              <a:solidFill>
                <a:schemeClr val="accent2"/>
              </a:solidFill>
            </a:endParaRPr>
          </a:p>
        </p:txBody>
      </p:sp>
      <p:cxnSp>
        <p:nvCxnSpPr>
          <p:cNvPr id="138" name="Straight Connector 137">
            <a:extLst>
              <a:ext uri="{FF2B5EF4-FFF2-40B4-BE49-F238E27FC236}">
                <a16:creationId xmlns:a16="http://schemas.microsoft.com/office/drawing/2014/main" id="{56D4D92B-574E-4F63-A5BA-8F7282B54C27}"/>
              </a:ext>
            </a:extLst>
          </p:cNvPr>
          <p:cNvCxnSpPr>
            <a:cxnSpLocks/>
          </p:cNvCxnSpPr>
          <p:nvPr userDrawn="1"/>
        </p:nvCxnSpPr>
        <p:spPr>
          <a:xfrm>
            <a:off x="8380413" y="1608668"/>
            <a:ext cx="38084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Subtitle 2">
            <a:extLst>
              <a:ext uri="{FF2B5EF4-FFF2-40B4-BE49-F238E27FC236}">
                <a16:creationId xmlns:a16="http://schemas.microsoft.com/office/drawing/2014/main" id="{E9D6A872-88BD-4DFC-AFFD-1E9BEEB6533B}"/>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382228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er Success">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09367CD-64CE-4B7B-91B1-53B17F8F693D}"/>
              </a:ext>
            </a:extLst>
          </p:cNvPr>
          <p:cNvSpPr/>
          <p:nvPr userDrawn="1"/>
        </p:nvSpPr>
        <p:spPr bwMode="ltGray">
          <a:xfrm>
            <a:off x="1" y="1600201"/>
            <a:ext cx="7923212" cy="4570947"/>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00000"/>
              </a:lnSpc>
              <a:spcBef>
                <a:spcPts val="0"/>
              </a:spcBef>
            </a:pPr>
            <a:endParaRPr lang="en-US" sz="2800" dirty="0">
              <a:solidFill>
                <a:schemeClr val="accent2"/>
              </a:solidFill>
            </a:endParaRPr>
          </a:p>
        </p:txBody>
      </p:sp>
      <p:sp>
        <p:nvSpPr>
          <p:cNvPr id="72" name="Content Placeholder 17">
            <a:extLst>
              <a:ext uri="{FF2B5EF4-FFF2-40B4-BE49-F238E27FC236}">
                <a16:creationId xmlns:a16="http://schemas.microsoft.com/office/drawing/2014/main" id="{A0456ED3-FDC5-4E29-B939-E35EA08477CA}"/>
              </a:ext>
            </a:extLst>
          </p:cNvPr>
          <p:cNvSpPr>
            <a:spLocks noGrp="1"/>
          </p:cNvSpPr>
          <p:nvPr>
            <p:ph sz="quarter" idx="16" hasCustomPrompt="1"/>
          </p:nvPr>
        </p:nvSpPr>
        <p:spPr>
          <a:xfrm>
            <a:off x="6116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7" name="Text Placeholder 6">
            <a:extLst>
              <a:ext uri="{FF2B5EF4-FFF2-40B4-BE49-F238E27FC236}">
                <a16:creationId xmlns:a16="http://schemas.microsoft.com/office/drawing/2014/main" id="{9005EB21-86C3-42EF-BFE7-549D9EA3645A}"/>
              </a:ext>
            </a:extLst>
          </p:cNvPr>
          <p:cNvSpPr>
            <a:spLocks noGrp="1"/>
          </p:cNvSpPr>
          <p:nvPr>
            <p:ph type="body" sz="quarter" idx="17" hasCustomPrompt="1"/>
          </p:nvPr>
        </p:nvSpPr>
        <p:spPr>
          <a:xfrm>
            <a:off x="613093" y="2079840"/>
            <a:ext cx="2006600" cy="227454"/>
          </a:xfrm>
        </p:spPr>
        <p:txBody>
          <a:bodyPr anchor="b"/>
          <a:lstStyle>
            <a:lvl1pPr>
              <a:lnSpc>
                <a:spcPct val="100000"/>
              </a:lnSpc>
              <a:spcBef>
                <a:spcPts val="0"/>
              </a:spcBef>
              <a:defRPr sz="1600">
                <a:solidFill>
                  <a:schemeClr val="accent1"/>
                </a:solidFill>
              </a:defRPr>
            </a:lvl1pPr>
            <a:lvl5pPr>
              <a:defRPr/>
            </a:lvl5pPr>
          </a:lstStyle>
          <a:p>
            <a:pPr lvl="0"/>
            <a:r>
              <a:rPr lang="en-US" dirty="0"/>
              <a:t>About</a:t>
            </a:r>
          </a:p>
        </p:txBody>
      </p:sp>
      <p:sp>
        <p:nvSpPr>
          <p:cNvPr id="74" name="Content Placeholder 17">
            <a:extLst>
              <a:ext uri="{FF2B5EF4-FFF2-40B4-BE49-F238E27FC236}">
                <a16:creationId xmlns:a16="http://schemas.microsoft.com/office/drawing/2014/main" id="{F00013B6-2241-400E-9E61-946C485F8D5E}"/>
              </a:ext>
            </a:extLst>
          </p:cNvPr>
          <p:cNvSpPr>
            <a:spLocks noGrp="1"/>
          </p:cNvSpPr>
          <p:nvPr>
            <p:ph sz="quarter" idx="18" hasCustomPrompt="1"/>
          </p:nvPr>
        </p:nvSpPr>
        <p:spPr>
          <a:xfrm>
            <a:off x="6116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73" name="Straight Connector 72">
            <a:extLst>
              <a:ext uri="{FF2B5EF4-FFF2-40B4-BE49-F238E27FC236}">
                <a16:creationId xmlns:a16="http://schemas.microsoft.com/office/drawing/2014/main" id="{D8C8783A-257B-4A50-95A0-6C7B8E51707B}"/>
              </a:ext>
            </a:extLst>
          </p:cNvPr>
          <p:cNvCxnSpPr>
            <a:cxnSpLocks/>
          </p:cNvCxnSpPr>
          <p:nvPr userDrawn="1"/>
        </p:nvCxnSpPr>
        <p:spPr>
          <a:xfrm>
            <a:off x="609600" y="1964843"/>
            <a:ext cx="3198812" cy="0"/>
          </a:xfrm>
          <a:prstGeom prst="line">
            <a:avLst/>
          </a:prstGeom>
          <a:ln w="25400">
            <a:solidFill>
              <a:schemeClr val="accent1"/>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89B473-DDE6-4450-A111-3761F341AAE3}"/>
              </a:ext>
            </a:extLst>
          </p:cNvPr>
          <p:cNvCxnSpPr>
            <a:cxnSpLocks/>
          </p:cNvCxnSpPr>
          <p:nvPr userDrawn="1"/>
        </p:nvCxnSpPr>
        <p:spPr>
          <a:xfrm>
            <a:off x="609600" y="3547676"/>
            <a:ext cx="3198812" cy="0"/>
          </a:xfrm>
          <a:prstGeom prst="line">
            <a:avLst/>
          </a:prstGeom>
          <a:ln w="25400">
            <a:solidFill>
              <a:schemeClr val="accent2"/>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6">
            <a:extLst>
              <a:ext uri="{FF2B5EF4-FFF2-40B4-BE49-F238E27FC236}">
                <a16:creationId xmlns:a16="http://schemas.microsoft.com/office/drawing/2014/main" id="{0D0977FA-A4CA-4F1F-8109-D7498D165EDD}"/>
              </a:ext>
            </a:extLst>
          </p:cNvPr>
          <p:cNvSpPr>
            <a:spLocks noGrp="1"/>
          </p:cNvSpPr>
          <p:nvPr userDrawn="1">
            <p:ph type="body" sz="quarter" idx="19" hasCustomPrompt="1"/>
          </p:nvPr>
        </p:nvSpPr>
        <p:spPr>
          <a:xfrm>
            <a:off x="613093" y="3634037"/>
            <a:ext cx="2006600" cy="227454"/>
          </a:xfrm>
        </p:spPr>
        <p:txBody>
          <a:bodyPr anchor="b"/>
          <a:lstStyle>
            <a:lvl1pPr>
              <a:lnSpc>
                <a:spcPct val="100000"/>
              </a:lnSpc>
              <a:spcBef>
                <a:spcPts val="0"/>
              </a:spcBef>
              <a:defRPr sz="1600">
                <a:solidFill>
                  <a:schemeClr val="accent2"/>
                </a:solidFill>
              </a:defRPr>
            </a:lvl1pPr>
            <a:lvl5pPr>
              <a:defRPr/>
            </a:lvl5pPr>
          </a:lstStyle>
          <a:p>
            <a:pPr lvl="0"/>
            <a:r>
              <a:rPr lang="en-US" dirty="0"/>
              <a:t>Challenges</a:t>
            </a:r>
          </a:p>
        </p:txBody>
      </p:sp>
      <p:sp>
        <p:nvSpPr>
          <p:cNvPr id="14" name="TextBox 13">
            <a:extLst>
              <a:ext uri="{FF2B5EF4-FFF2-40B4-BE49-F238E27FC236}">
                <a16:creationId xmlns:a16="http://schemas.microsoft.com/office/drawing/2014/main" id="{DF992B4C-D72B-4160-80E2-5EE05E2DDD3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100000"/>
              </a:lnSpc>
              <a:spcBef>
                <a:spcPts val="0"/>
              </a:spcBef>
            </a:pPr>
            <a:fld id="{7A51DB15-7364-4F0B-A3A0-1309F8830053}" type="slidenum">
              <a:rPr lang="en-US" sz="800" smtClean="0">
                <a:latin typeface="+mj-lt"/>
              </a:rPr>
              <a:pPr algn="r">
                <a:lnSpc>
                  <a:spcPct val="100000"/>
                </a:lnSpc>
                <a:spcBef>
                  <a:spcPts val="0"/>
                </a:spcBef>
              </a:pPr>
              <a:t>‹#›</a:t>
            </a:fld>
            <a:endParaRPr lang="en-US" dirty="0">
              <a:latin typeface="+mj-lt"/>
            </a:endParaRPr>
          </a:p>
        </p:txBody>
      </p:sp>
      <p:sp>
        <p:nvSpPr>
          <p:cNvPr id="87" name="Content Placeholder 17">
            <a:extLst>
              <a:ext uri="{FF2B5EF4-FFF2-40B4-BE49-F238E27FC236}">
                <a16:creationId xmlns:a16="http://schemas.microsoft.com/office/drawing/2014/main" id="{CB3B18B9-1B70-4F2B-86D9-C5183A845D12}"/>
              </a:ext>
            </a:extLst>
          </p:cNvPr>
          <p:cNvSpPr>
            <a:spLocks noGrp="1"/>
          </p:cNvSpPr>
          <p:nvPr>
            <p:ph sz="quarter" idx="20" hasCustomPrompt="1"/>
          </p:nvPr>
        </p:nvSpPr>
        <p:spPr>
          <a:xfrm>
            <a:off x="4269245" y="2409552"/>
            <a:ext cx="3201848" cy="934931"/>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sp>
        <p:nvSpPr>
          <p:cNvPr id="88" name="Text Placeholder 6">
            <a:extLst>
              <a:ext uri="{FF2B5EF4-FFF2-40B4-BE49-F238E27FC236}">
                <a16:creationId xmlns:a16="http://schemas.microsoft.com/office/drawing/2014/main" id="{45C2837B-EA55-4186-A2EA-1E7FB5B122D2}"/>
              </a:ext>
            </a:extLst>
          </p:cNvPr>
          <p:cNvSpPr>
            <a:spLocks noGrp="1"/>
          </p:cNvSpPr>
          <p:nvPr>
            <p:ph type="body" sz="quarter" idx="21" hasCustomPrompt="1"/>
          </p:nvPr>
        </p:nvSpPr>
        <p:spPr>
          <a:xfrm>
            <a:off x="4270693" y="2079840"/>
            <a:ext cx="2006600" cy="227454"/>
          </a:xfrm>
        </p:spPr>
        <p:txBody>
          <a:bodyPr anchor="b"/>
          <a:lstStyle>
            <a:lvl1pPr>
              <a:lnSpc>
                <a:spcPct val="100000"/>
              </a:lnSpc>
              <a:spcBef>
                <a:spcPts val="0"/>
              </a:spcBef>
              <a:buNone/>
              <a:defRPr sz="1600">
                <a:solidFill>
                  <a:schemeClr val="accent4"/>
                </a:solidFill>
              </a:defRPr>
            </a:lvl1pPr>
            <a:lvl5pPr>
              <a:defRPr/>
            </a:lvl5pPr>
          </a:lstStyle>
          <a:p>
            <a:pPr lvl="0"/>
            <a:r>
              <a:rPr lang="en-US" dirty="0"/>
              <a:t>Solution</a:t>
            </a:r>
          </a:p>
        </p:txBody>
      </p:sp>
      <p:sp>
        <p:nvSpPr>
          <p:cNvPr id="89" name="Content Placeholder 17">
            <a:extLst>
              <a:ext uri="{FF2B5EF4-FFF2-40B4-BE49-F238E27FC236}">
                <a16:creationId xmlns:a16="http://schemas.microsoft.com/office/drawing/2014/main" id="{00A3A11C-EA43-4ACC-83B9-C4C7C1080E3C}"/>
              </a:ext>
            </a:extLst>
          </p:cNvPr>
          <p:cNvSpPr>
            <a:spLocks noGrp="1"/>
          </p:cNvSpPr>
          <p:nvPr>
            <p:ph sz="quarter" idx="22" hasCustomPrompt="1"/>
          </p:nvPr>
        </p:nvSpPr>
        <p:spPr>
          <a:xfrm>
            <a:off x="4269245" y="3952605"/>
            <a:ext cx="3201848" cy="847996"/>
          </a:xfrm>
          <a:noFill/>
        </p:spPr>
        <p:txBody>
          <a:bodyPr vert="horz" lIns="0" tIns="0" rIns="0" bIns="457200" rtlCol="0">
            <a:noAutofit/>
          </a:bodyPr>
          <a:lstStyle>
            <a:lvl1pPr>
              <a:lnSpc>
                <a:spcPct val="100000"/>
              </a:lnSpc>
              <a:spcBef>
                <a:spcPts val="0"/>
              </a:spcBef>
              <a:defRPr lang="en-US" sz="1050" dirty="0">
                <a:solidFill>
                  <a:schemeClr val="tx2"/>
                </a:solidFill>
              </a:defRPr>
            </a:lvl1pPr>
            <a:lvl2pPr marL="114300" indent="-114300">
              <a:lnSpc>
                <a:spcPct val="100000"/>
              </a:lnSpc>
              <a:spcBef>
                <a:spcPts val="0"/>
              </a:spcBef>
              <a:defRPr lang="en-US" sz="1000" dirty="0">
                <a:solidFill>
                  <a:schemeClr val="tx2"/>
                </a:solidFill>
              </a:defRPr>
            </a:lvl2pPr>
            <a:lvl3pPr>
              <a:defRPr lang="en-US" sz="1400" dirty="0">
                <a:solidFill>
                  <a:schemeClr val="tx2"/>
                </a:solidFill>
              </a:defRPr>
            </a:lvl3pPr>
            <a:lvl4pPr>
              <a:defRPr lang="en-US" sz="1200" dirty="0">
                <a:solidFill>
                  <a:schemeClr val="tx2"/>
                </a:solidFill>
              </a:defRPr>
            </a:lvl4pPr>
            <a:lvl5pPr>
              <a:defRPr lang="en-US" sz="1200" dirty="0">
                <a:solidFill>
                  <a:schemeClr val="tx2"/>
                </a:solidFill>
              </a:defRPr>
            </a:lvl5pPr>
          </a:lstStyle>
          <a:p>
            <a:pPr lvl="0"/>
            <a:r>
              <a:rPr lang="en-US" dirty="0"/>
              <a:t>Click to add text</a:t>
            </a:r>
          </a:p>
          <a:p>
            <a:pPr lvl="1"/>
            <a:r>
              <a:rPr lang="en-US" dirty="0"/>
              <a:t>Second level</a:t>
            </a:r>
          </a:p>
        </p:txBody>
      </p:sp>
      <p:cxnSp>
        <p:nvCxnSpPr>
          <p:cNvPr id="90" name="Straight Connector 89">
            <a:extLst>
              <a:ext uri="{FF2B5EF4-FFF2-40B4-BE49-F238E27FC236}">
                <a16:creationId xmlns:a16="http://schemas.microsoft.com/office/drawing/2014/main" id="{EAAB5B3C-AE89-4605-BB4B-0C07DE733C40}"/>
              </a:ext>
            </a:extLst>
          </p:cNvPr>
          <p:cNvCxnSpPr>
            <a:cxnSpLocks/>
          </p:cNvCxnSpPr>
          <p:nvPr userDrawn="1"/>
        </p:nvCxnSpPr>
        <p:spPr>
          <a:xfrm>
            <a:off x="4267200" y="1964843"/>
            <a:ext cx="3198812" cy="0"/>
          </a:xfrm>
          <a:prstGeom prst="line">
            <a:avLst/>
          </a:prstGeom>
          <a:ln w="25400">
            <a:solidFill>
              <a:schemeClr val="accent4"/>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709593A-BC10-40A3-842E-346F6E0EE30C}"/>
              </a:ext>
            </a:extLst>
          </p:cNvPr>
          <p:cNvCxnSpPr>
            <a:cxnSpLocks/>
          </p:cNvCxnSpPr>
          <p:nvPr userDrawn="1"/>
        </p:nvCxnSpPr>
        <p:spPr>
          <a:xfrm>
            <a:off x="4267200" y="3547676"/>
            <a:ext cx="3198812" cy="0"/>
          </a:xfrm>
          <a:prstGeom prst="line">
            <a:avLst/>
          </a:prstGeom>
          <a:ln w="25400">
            <a:solidFill>
              <a:schemeClr val="accent6"/>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 Placeholder 6">
            <a:extLst>
              <a:ext uri="{FF2B5EF4-FFF2-40B4-BE49-F238E27FC236}">
                <a16:creationId xmlns:a16="http://schemas.microsoft.com/office/drawing/2014/main" id="{48CE9E08-388B-4458-B1F4-453A8413D639}"/>
              </a:ext>
            </a:extLst>
          </p:cNvPr>
          <p:cNvSpPr>
            <a:spLocks noGrp="1"/>
          </p:cNvSpPr>
          <p:nvPr>
            <p:ph type="body" sz="quarter" idx="23" hasCustomPrompt="1"/>
          </p:nvPr>
        </p:nvSpPr>
        <p:spPr>
          <a:xfrm>
            <a:off x="4270693" y="3634037"/>
            <a:ext cx="2006600" cy="227454"/>
          </a:xfrm>
        </p:spPr>
        <p:txBody>
          <a:bodyPr anchor="b"/>
          <a:lstStyle>
            <a:lvl1pPr>
              <a:lnSpc>
                <a:spcPct val="100000"/>
              </a:lnSpc>
              <a:spcBef>
                <a:spcPts val="0"/>
              </a:spcBef>
              <a:defRPr sz="1600">
                <a:solidFill>
                  <a:schemeClr val="accent6"/>
                </a:solidFill>
              </a:defRPr>
            </a:lvl1pPr>
            <a:lvl5pPr>
              <a:defRPr/>
            </a:lvl5pPr>
          </a:lstStyle>
          <a:p>
            <a:pPr lvl="0"/>
            <a:r>
              <a:rPr lang="en-US" dirty="0"/>
              <a:t>Impact</a:t>
            </a:r>
          </a:p>
        </p:txBody>
      </p:sp>
      <p:sp>
        <p:nvSpPr>
          <p:cNvPr id="6" name="Picture Placeholder 5">
            <a:extLst>
              <a:ext uri="{FF2B5EF4-FFF2-40B4-BE49-F238E27FC236}">
                <a16:creationId xmlns:a16="http://schemas.microsoft.com/office/drawing/2014/main" id="{4D909953-1B24-4C7D-A173-A53DF3FC7EC3}"/>
              </a:ext>
            </a:extLst>
          </p:cNvPr>
          <p:cNvSpPr>
            <a:spLocks noGrp="1"/>
          </p:cNvSpPr>
          <p:nvPr>
            <p:ph type="pic" sz="quarter" idx="24"/>
          </p:nvPr>
        </p:nvSpPr>
        <p:spPr>
          <a:xfrm>
            <a:off x="8382000" y="2971800"/>
            <a:ext cx="3194050" cy="1828800"/>
          </a:xfrm>
        </p:spPr>
        <p:txBody>
          <a:bodyPr/>
          <a:lstStyle>
            <a:lvl1pPr>
              <a:lnSpc>
                <a:spcPct val="100000"/>
              </a:lnSpc>
              <a:spcBef>
                <a:spcPts val="0"/>
              </a:spcBef>
              <a:defRPr/>
            </a:lvl1pPr>
          </a:lstStyle>
          <a:p>
            <a:r>
              <a:rPr lang="en-US"/>
              <a:t>Click icon to add picture</a:t>
            </a:r>
            <a:endParaRPr lang="en-US" dirty="0"/>
          </a:p>
        </p:txBody>
      </p:sp>
      <p:sp>
        <p:nvSpPr>
          <p:cNvPr id="9" name="Picture Placeholder 8">
            <a:extLst>
              <a:ext uri="{FF2B5EF4-FFF2-40B4-BE49-F238E27FC236}">
                <a16:creationId xmlns:a16="http://schemas.microsoft.com/office/drawing/2014/main" id="{D0ED48B1-3A1C-41E2-BEC6-E8E6B54A07B0}"/>
              </a:ext>
            </a:extLst>
          </p:cNvPr>
          <p:cNvSpPr>
            <a:spLocks noGrp="1"/>
          </p:cNvSpPr>
          <p:nvPr>
            <p:ph type="pic" sz="quarter" idx="25" hasCustomPrompt="1"/>
          </p:nvPr>
        </p:nvSpPr>
        <p:spPr>
          <a:xfrm>
            <a:off x="9074150" y="1600200"/>
            <a:ext cx="1841500" cy="660399"/>
          </a:xfrm>
        </p:spPr>
        <p:txBody>
          <a:bodyPr anchor="ctr"/>
          <a:lstStyle>
            <a:lvl1pPr algn="ctr">
              <a:lnSpc>
                <a:spcPct val="100000"/>
              </a:lnSpc>
              <a:spcBef>
                <a:spcPts val="0"/>
              </a:spcBef>
              <a:defRPr/>
            </a:lvl1pPr>
          </a:lstStyle>
          <a:p>
            <a:r>
              <a:rPr lang="en-US" dirty="0"/>
              <a:t>Insert Logo here</a:t>
            </a:r>
          </a:p>
        </p:txBody>
      </p:sp>
      <p:sp>
        <p:nvSpPr>
          <p:cNvPr id="11" name="Text Placeholder 10">
            <a:extLst>
              <a:ext uri="{FF2B5EF4-FFF2-40B4-BE49-F238E27FC236}">
                <a16:creationId xmlns:a16="http://schemas.microsoft.com/office/drawing/2014/main" id="{D0A78DDD-5F83-4940-98A7-CF6D7FB81405}"/>
              </a:ext>
            </a:extLst>
          </p:cNvPr>
          <p:cNvSpPr>
            <a:spLocks noGrp="1"/>
          </p:cNvSpPr>
          <p:nvPr>
            <p:ph type="body" sz="quarter" idx="26" hasCustomPrompt="1"/>
          </p:nvPr>
        </p:nvSpPr>
        <p:spPr>
          <a:xfrm>
            <a:off x="8382000" y="5022214"/>
            <a:ext cx="3200400" cy="1153795"/>
          </a:xfrm>
        </p:spPr>
        <p:txBody>
          <a:bodyPr/>
          <a:lstStyle>
            <a:lvl1pPr algn="ctr">
              <a:lnSpc>
                <a:spcPct val="100000"/>
              </a:lnSpc>
              <a:spcBef>
                <a:spcPts val="0"/>
              </a:spcBef>
              <a:defRPr sz="1400"/>
            </a:lvl1pPr>
            <a:lvl2pPr marL="0" indent="0" algn="ctr">
              <a:lnSpc>
                <a:spcPct val="100000"/>
              </a:lnSpc>
              <a:spcBef>
                <a:spcPts val="0"/>
              </a:spcBef>
              <a:buFont typeface="Open Sans" panose="020B0606030504020204" pitchFamily="34" charset="0"/>
              <a:buChar char="​"/>
              <a:defRPr sz="1200">
                <a:solidFill>
                  <a:schemeClr val="accent1"/>
                </a:solidFill>
              </a:defRPr>
            </a:lvl2pPr>
            <a:lvl3pPr marL="0" indent="0" algn="ctr">
              <a:buFont typeface="Open Sans" panose="020B0606030504020204" pitchFamily="34" charset="0"/>
              <a:buNone/>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Click to add text</a:t>
            </a:r>
          </a:p>
          <a:p>
            <a:pPr lvl="1"/>
            <a:r>
              <a:rPr lang="en-US" dirty="0"/>
              <a:t>Second level</a:t>
            </a:r>
          </a:p>
        </p:txBody>
      </p:sp>
      <p:sp>
        <p:nvSpPr>
          <p:cNvPr id="93" name="Text Placeholder 10">
            <a:extLst>
              <a:ext uri="{FF2B5EF4-FFF2-40B4-BE49-F238E27FC236}">
                <a16:creationId xmlns:a16="http://schemas.microsoft.com/office/drawing/2014/main" id="{356F2006-5264-4FEB-8EBA-8BA6A55D19B4}"/>
              </a:ext>
            </a:extLst>
          </p:cNvPr>
          <p:cNvSpPr>
            <a:spLocks noGrp="1"/>
          </p:cNvSpPr>
          <p:nvPr>
            <p:ph type="body" sz="quarter" idx="27" hasCustomPrompt="1"/>
          </p:nvPr>
        </p:nvSpPr>
        <p:spPr>
          <a:xfrm>
            <a:off x="8375650" y="2347933"/>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Location</a:t>
            </a:r>
          </a:p>
        </p:txBody>
      </p:sp>
      <p:sp>
        <p:nvSpPr>
          <p:cNvPr id="12" name="Rectangle 11">
            <a:extLst>
              <a:ext uri="{FF2B5EF4-FFF2-40B4-BE49-F238E27FC236}">
                <a16:creationId xmlns:a16="http://schemas.microsoft.com/office/drawing/2014/main" id="{8AF7F59A-4C67-4F41-A6E0-906850EDF3F1}"/>
              </a:ext>
            </a:extLst>
          </p:cNvPr>
          <p:cNvSpPr/>
          <p:nvPr userDrawn="1"/>
        </p:nvSpPr>
        <p:spPr>
          <a:xfrm>
            <a:off x="608739" y="4978399"/>
            <a:ext cx="3204753" cy="879645"/>
          </a:xfrm>
          <a:prstGeom prst="rect">
            <a:avLst/>
          </a:prstGeom>
          <a:gradFill>
            <a:gsLst>
              <a:gs pos="0">
                <a:schemeClr val="accent4"/>
              </a:gs>
              <a:gs pos="98000">
                <a:schemeClr val="accent4"/>
              </a:gs>
            </a:gsLst>
            <a:lin ang="5400000" scaled="1"/>
          </a:gradFill>
        </p:spPr>
        <p:txBody>
          <a:bodyPr vert="horz" lIns="594360" tIns="457200" rIns="457200" bIns="45720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152" name="Rectangle 151">
            <a:extLst>
              <a:ext uri="{FF2B5EF4-FFF2-40B4-BE49-F238E27FC236}">
                <a16:creationId xmlns:a16="http://schemas.microsoft.com/office/drawing/2014/main" id="{85779326-D874-4DC4-BA73-C7157B414B05}"/>
              </a:ext>
            </a:extLst>
          </p:cNvPr>
          <p:cNvSpPr/>
          <p:nvPr userDrawn="1"/>
        </p:nvSpPr>
        <p:spPr>
          <a:xfrm>
            <a:off x="4267199" y="4978400"/>
            <a:ext cx="3203893" cy="878840"/>
          </a:xfrm>
          <a:prstGeom prst="rect">
            <a:avLst/>
          </a:prstGeom>
          <a:solidFill>
            <a:schemeClr val="accent1"/>
          </a:solidFill>
        </p:spPr>
        <p:txBody>
          <a:bodyPr vert="horz" lIns="457200" tIns="457200" rIns="594360" bIns="0" rtlCol="0">
            <a:noAutofit/>
          </a:bodyPr>
          <a:lstStyle/>
          <a:p>
            <a:pPr lvl="0" indent="0">
              <a:lnSpc>
                <a:spcPct val="100000"/>
              </a:lnSpc>
              <a:spcBef>
                <a:spcPts val="0"/>
              </a:spcBef>
              <a:buClr>
                <a:schemeClr val="tx1">
                  <a:lumMod val="60000"/>
                  <a:lumOff val="40000"/>
                </a:schemeClr>
              </a:buClr>
              <a:buSzPct val="90000"/>
              <a:buFont typeface="Arial" panose="020B0604020202020204" pitchFamily="34" charset="0"/>
              <a:buChar char="​"/>
            </a:pPr>
            <a:endParaRPr lang="en-US" dirty="0">
              <a:solidFill>
                <a:schemeClr val="bg1"/>
              </a:solidFill>
            </a:endParaRPr>
          </a:p>
        </p:txBody>
      </p:sp>
      <p:sp>
        <p:nvSpPr>
          <p:cNvPr id="2" name="Title 1">
            <a:extLst>
              <a:ext uri="{FF2B5EF4-FFF2-40B4-BE49-F238E27FC236}">
                <a16:creationId xmlns:a16="http://schemas.microsoft.com/office/drawing/2014/main" id="{10FD359B-DBB1-4A58-B3A5-88DBD360EFA4}"/>
              </a:ext>
            </a:extLst>
          </p:cNvPr>
          <p:cNvSpPr>
            <a:spLocks noGrp="1"/>
          </p:cNvSpPr>
          <p:nvPr>
            <p:ph type="title" hasCustomPrompt="1"/>
          </p:nvPr>
        </p:nvSpPr>
        <p:spPr/>
        <p:txBody>
          <a:bodyPr/>
          <a:lstStyle>
            <a:lvl1pPr>
              <a:defRPr/>
            </a:lvl1pPr>
          </a:lstStyle>
          <a:p>
            <a:r>
              <a:rPr lang="en-US" dirty="0"/>
              <a:t>Company Name</a:t>
            </a:r>
          </a:p>
        </p:txBody>
      </p:sp>
      <p:sp>
        <p:nvSpPr>
          <p:cNvPr id="27" name="Subtitle 2">
            <a:extLst>
              <a:ext uri="{FF2B5EF4-FFF2-40B4-BE49-F238E27FC236}">
                <a16:creationId xmlns:a16="http://schemas.microsoft.com/office/drawing/2014/main" id="{9A29AA74-2865-4B6A-BD11-7A351A336A6C}"/>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29" name="Text Placeholder 10">
            <a:extLst>
              <a:ext uri="{FF2B5EF4-FFF2-40B4-BE49-F238E27FC236}">
                <a16:creationId xmlns:a16="http://schemas.microsoft.com/office/drawing/2014/main" id="{09C7727F-F570-4AF1-856D-98544836237D}"/>
              </a:ext>
            </a:extLst>
          </p:cNvPr>
          <p:cNvSpPr>
            <a:spLocks noGrp="1"/>
          </p:cNvSpPr>
          <p:nvPr>
            <p:ph type="body" sz="quarter" idx="28" hasCustomPrompt="1"/>
          </p:nvPr>
        </p:nvSpPr>
        <p:spPr>
          <a:xfrm>
            <a:off x="8375650" y="2647290"/>
            <a:ext cx="3206750" cy="241300"/>
          </a:xfrm>
        </p:spPr>
        <p:txBody>
          <a:bodyPr anchor="ctr"/>
          <a:lstStyle>
            <a:lvl1pPr algn="ctr">
              <a:lnSpc>
                <a:spcPct val="100000"/>
              </a:lnSpc>
              <a:spcBef>
                <a:spcPts val="0"/>
              </a:spcBef>
              <a:defRPr sz="1200"/>
            </a:lvl1pPr>
            <a:lvl2pPr marL="0" indent="0" algn="ctr">
              <a:buFont typeface="Open Sans" panose="020B0606030504020204" pitchFamily="34" charset="0"/>
              <a:buChar char="​"/>
              <a:defRPr sz="1200">
                <a:solidFill>
                  <a:schemeClr val="accent1"/>
                </a:solidFill>
              </a:defRPr>
            </a:lvl2pPr>
            <a:lvl3pPr marL="0" indent="0" algn="ctr">
              <a:buFont typeface="Open Sans" panose="020B0606030504020204" pitchFamily="34" charset="0"/>
              <a:buChar char="​"/>
              <a:defRPr sz="1200">
                <a:solidFill>
                  <a:schemeClr val="accent1"/>
                </a:solidFill>
              </a:defRPr>
            </a:lvl3pPr>
            <a:lvl4pPr marL="0" indent="0" algn="ctr">
              <a:buFont typeface="Open Sans" panose="020B0606030504020204" pitchFamily="34" charset="0"/>
              <a:buChar char="​"/>
              <a:defRPr sz="1200">
                <a:solidFill>
                  <a:schemeClr val="accent1"/>
                </a:solidFill>
              </a:defRPr>
            </a:lvl4pPr>
            <a:lvl5pPr marL="0" indent="0" algn="ctr">
              <a:buFont typeface="Open Sans" panose="020B0606030504020204" pitchFamily="34" charset="0"/>
              <a:buChar char="​"/>
              <a:defRPr sz="1200">
                <a:solidFill>
                  <a:schemeClr val="accent1"/>
                </a:solidFill>
              </a:defRPr>
            </a:lvl5pPr>
          </a:lstStyle>
          <a:p>
            <a:pPr lvl="0"/>
            <a:r>
              <a:rPr lang="en-US" dirty="0"/>
              <a:t>Industry</a:t>
            </a:r>
          </a:p>
        </p:txBody>
      </p:sp>
      <p:sp>
        <p:nvSpPr>
          <p:cNvPr id="30" name="Text Placeholder 6">
            <a:extLst>
              <a:ext uri="{FF2B5EF4-FFF2-40B4-BE49-F238E27FC236}">
                <a16:creationId xmlns:a16="http://schemas.microsoft.com/office/drawing/2014/main" id="{F13DC67D-58A2-45BD-A728-B6ECDD8B5A5B}"/>
              </a:ext>
            </a:extLst>
          </p:cNvPr>
          <p:cNvSpPr>
            <a:spLocks noGrp="1"/>
          </p:cNvSpPr>
          <p:nvPr>
            <p:ph type="body" sz="quarter" idx="29" hasCustomPrompt="1"/>
          </p:nvPr>
        </p:nvSpPr>
        <p:spPr>
          <a:xfrm>
            <a:off x="613093"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Products</a:t>
            </a:r>
          </a:p>
        </p:txBody>
      </p:sp>
      <p:sp>
        <p:nvSpPr>
          <p:cNvPr id="31" name="Text Placeholder 6">
            <a:extLst>
              <a:ext uri="{FF2B5EF4-FFF2-40B4-BE49-F238E27FC236}">
                <a16:creationId xmlns:a16="http://schemas.microsoft.com/office/drawing/2014/main" id="{53D9F0A4-74F4-4BA6-AD21-4791EF0A203A}"/>
              </a:ext>
            </a:extLst>
          </p:cNvPr>
          <p:cNvSpPr>
            <a:spLocks noGrp="1"/>
          </p:cNvSpPr>
          <p:nvPr>
            <p:ph type="body" sz="quarter" idx="30" hasCustomPrompt="1"/>
          </p:nvPr>
        </p:nvSpPr>
        <p:spPr>
          <a:xfrm>
            <a:off x="4273995" y="4978400"/>
            <a:ext cx="3200400" cy="227454"/>
          </a:xfrm>
        </p:spPr>
        <p:txBody>
          <a:bodyPr anchor="b"/>
          <a:lstStyle>
            <a:lvl1pPr algn="ctr">
              <a:lnSpc>
                <a:spcPct val="100000"/>
              </a:lnSpc>
              <a:spcBef>
                <a:spcPts val="0"/>
              </a:spcBef>
              <a:defRPr sz="1000">
                <a:solidFill>
                  <a:schemeClr val="bg1"/>
                </a:solidFill>
              </a:defRPr>
            </a:lvl1pPr>
            <a:lvl5pPr>
              <a:defRPr/>
            </a:lvl5pPr>
          </a:lstStyle>
          <a:p>
            <a:pPr lvl="0"/>
            <a:r>
              <a:rPr lang="en-US" dirty="0"/>
              <a:t>Strategic Priorities</a:t>
            </a:r>
          </a:p>
        </p:txBody>
      </p:sp>
    </p:spTree>
    <p:extLst>
      <p:ext uri="{BB962C8B-B14F-4D97-AF65-F5344CB8AC3E}">
        <p14:creationId xmlns:p14="http://schemas.microsoft.com/office/powerpoint/2010/main" val="378435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2_Full-Bleed Photo">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Tree>
    <p:extLst>
      <p:ext uri="{BB962C8B-B14F-4D97-AF65-F5344CB8AC3E}">
        <p14:creationId xmlns:p14="http://schemas.microsoft.com/office/powerpoint/2010/main" val="176248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Full-Bleed 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F5379A2-B049-4A1C-A18D-79A1F237E82B}"/>
              </a:ext>
            </a:extLst>
          </p:cNvPr>
          <p:cNvSpPr txBox="1"/>
          <p:nvPr userDrawn="1"/>
        </p:nvSpPr>
        <p:spPr bwMode="white">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solidFill>
                  <a:schemeClr val="bg1"/>
                </a:solidFill>
                <a:latin typeface="+mj-lt"/>
              </a:rPr>
              <a:pPr algn="r">
                <a:lnSpc>
                  <a:spcPct val="90000"/>
                </a:lnSpc>
              </a:pPr>
              <a:t>‹#›</a:t>
            </a:fld>
            <a:endParaRPr lang="en-US" dirty="0">
              <a:solidFill>
                <a:schemeClr val="bg1"/>
              </a:solidFill>
              <a:latin typeface="+mj-lt"/>
            </a:endParaRPr>
          </a:p>
        </p:txBody>
      </p:sp>
      <p:pic>
        <p:nvPicPr>
          <p:cNvPr id="14" name="Graphic 13">
            <a:extLst>
              <a:ext uri="{FF2B5EF4-FFF2-40B4-BE49-F238E27FC236}">
                <a16:creationId xmlns:a16="http://schemas.microsoft.com/office/drawing/2014/main" id="{82963ABA-B135-4D13-8059-831B7A9446D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 y="6766560"/>
            <a:ext cx="12188825" cy="95225"/>
          </a:xfrm>
          <a:prstGeom prst="rect">
            <a:avLst/>
          </a:prstGeom>
        </p:spPr>
      </p:pic>
      <p:grpSp>
        <p:nvGrpSpPr>
          <p:cNvPr id="15" name="Group 14">
            <a:extLst>
              <a:ext uri="{FF2B5EF4-FFF2-40B4-BE49-F238E27FC236}">
                <a16:creationId xmlns:a16="http://schemas.microsoft.com/office/drawing/2014/main" id="{EEA9A53D-C1B8-4AC0-AF50-F242E124EF75}"/>
              </a:ext>
            </a:extLst>
          </p:cNvPr>
          <p:cNvGrpSpPr/>
          <p:nvPr userDrawn="1"/>
        </p:nvGrpSpPr>
        <p:grpSpPr>
          <a:xfrm>
            <a:off x="608012" y="6445106"/>
            <a:ext cx="1184397" cy="186690"/>
            <a:chOff x="863272" y="6563918"/>
            <a:chExt cx="861082" cy="135727"/>
          </a:xfrm>
          <a:solidFill>
            <a:schemeClr val="bg1"/>
          </a:solidFill>
        </p:grpSpPr>
        <p:sp>
          <p:nvSpPr>
            <p:cNvPr id="16" name="Freeform 6">
              <a:extLst>
                <a:ext uri="{FF2B5EF4-FFF2-40B4-BE49-F238E27FC236}">
                  <a16:creationId xmlns:a16="http://schemas.microsoft.com/office/drawing/2014/main" id="{A5945F4E-578F-4EE5-B98E-A75643A79F39}"/>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7" name="Freeform 7">
              <a:extLst>
                <a:ext uri="{FF2B5EF4-FFF2-40B4-BE49-F238E27FC236}">
                  <a16:creationId xmlns:a16="http://schemas.microsoft.com/office/drawing/2014/main" id="{19DCDB05-0E28-45DE-9267-3E480A230004}"/>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8" name="Freeform 8">
              <a:extLst>
                <a:ext uri="{FF2B5EF4-FFF2-40B4-BE49-F238E27FC236}">
                  <a16:creationId xmlns:a16="http://schemas.microsoft.com/office/drawing/2014/main" id="{9C693093-F44C-4AF7-8565-38BF0EC750AE}"/>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19" name="Freeform 9">
              <a:extLst>
                <a:ext uri="{FF2B5EF4-FFF2-40B4-BE49-F238E27FC236}">
                  <a16:creationId xmlns:a16="http://schemas.microsoft.com/office/drawing/2014/main" id="{83C36CFC-0A28-4E5C-BEAB-B63CE60700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0" name="Freeform 10">
              <a:extLst>
                <a:ext uri="{FF2B5EF4-FFF2-40B4-BE49-F238E27FC236}">
                  <a16:creationId xmlns:a16="http://schemas.microsoft.com/office/drawing/2014/main" id="{45A3F9BB-BAC6-4065-B81D-9F3DF81635DC}"/>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1" name="Freeform 11">
              <a:extLst>
                <a:ext uri="{FF2B5EF4-FFF2-40B4-BE49-F238E27FC236}">
                  <a16:creationId xmlns:a16="http://schemas.microsoft.com/office/drawing/2014/main" id="{2C0EF4D9-E299-4B39-8F2A-BD56CEC524BF}"/>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sp>
          <p:nvSpPr>
            <p:cNvPr id="22" name="Freeform 12">
              <a:extLst>
                <a:ext uri="{FF2B5EF4-FFF2-40B4-BE49-F238E27FC236}">
                  <a16:creationId xmlns:a16="http://schemas.microsoft.com/office/drawing/2014/main" id="{51F9A586-3983-444B-A345-4A891295D746}"/>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2"/>
                </a:solidFill>
              </a:endParaRPr>
            </a:p>
          </p:txBody>
        </p:sp>
      </p:grpSp>
      <p:sp>
        <p:nvSpPr>
          <p:cNvPr id="23" name="TextBox 22">
            <a:extLst>
              <a:ext uri="{FF2B5EF4-FFF2-40B4-BE49-F238E27FC236}">
                <a16:creationId xmlns:a16="http://schemas.microsoft.com/office/drawing/2014/main" id="{0566660B-2EAC-47CE-944F-D039B1DF2E0F}"/>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dirty="0">
                <a:solidFill>
                  <a:schemeClr val="bg1"/>
                </a:solidFill>
                <a:latin typeface="+mj-lt"/>
                <a:ea typeface="Verdana" panose="020B0604030504040204" pitchFamily="34" charset="0"/>
                <a:cs typeface="Verdana" panose="020B0604030504040204" pitchFamily="34" charset="0"/>
              </a:rPr>
              <a:t>Confidential   </a:t>
            </a:r>
            <a:r>
              <a:rPr lang="en-US" sz="800" dirty="0">
                <a:solidFill>
                  <a:schemeClr val="bg1"/>
                </a:solidFill>
                <a:latin typeface="+mj-lt"/>
                <a:ea typeface="Verdana" panose="020B0604030504040204" pitchFamily="34" charset="0"/>
                <a:cs typeface="Arial" panose="020B0604020202020204" pitchFamily="34" charset="0"/>
              </a:rPr>
              <a:t>│</a:t>
            </a:r>
            <a:r>
              <a:rPr lang="en-US" sz="800" dirty="0">
                <a:solidFill>
                  <a:schemeClr val="bg1"/>
                </a:solidFill>
                <a:latin typeface="+mj-lt"/>
                <a:ea typeface="Verdana" panose="020B0604030504040204" pitchFamily="34" charset="0"/>
                <a:cs typeface="Verdana" panose="020B0604030504040204" pitchFamily="34" charset="0"/>
              </a:rPr>
              <a:t>  ©2021 VMware, Inc.</a:t>
            </a:r>
          </a:p>
        </p:txBody>
      </p:sp>
    </p:spTree>
    <p:extLst>
      <p:ext uri="{BB962C8B-B14F-4D97-AF65-F5344CB8AC3E}">
        <p14:creationId xmlns:p14="http://schemas.microsoft.com/office/powerpoint/2010/main" val="136796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hree Icon ">
    <p:spTree>
      <p:nvGrpSpPr>
        <p:cNvPr id="1" name=""/>
        <p:cNvGrpSpPr/>
        <p:nvPr/>
      </p:nvGrpSpPr>
      <p:grpSpPr>
        <a:xfrm>
          <a:off x="0" y="0"/>
          <a:ext cx="0" cy="0"/>
          <a:chOff x="0" y="0"/>
          <a:chExt cx="0" cy="0"/>
        </a:xfrm>
      </p:grpSpPr>
      <p:sp>
        <p:nvSpPr>
          <p:cNvPr id="21" name="Oval 20">
            <a:extLst>
              <a:ext uri="{FF2B5EF4-FFF2-40B4-BE49-F238E27FC236}">
                <a16:creationId xmlns:a16="http://schemas.microsoft.com/office/drawing/2014/main" id="{B1C210DC-5DBB-4F0D-875F-CD8AAAB938CE}"/>
              </a:ext>
            </a:extLst>
          </p:cNvPr>
          <p:cNvSpPr/>
          <p:nvPr userDrawn="1"/>
        </p:nvSpPr>
        <p:spPr bwMode="gray">
          <a:xfrm>
            <a:off x="1981877" y="2055429"/>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2" name="Oval 21">
            <a:extLst>
              <a:ext uri="{FF2B5EF4-FFF2-40B4-BE49-F238E27FC236}">
                <a16:creationId xmlns:a16="http://schemas.microsoft.com/office/drawing/2014/main" id="{446F04B0-7860-407F-85B7-42E38FAFE34B}"/>
              </a:ext>
            </a:extLst>
          </p:cNvPr>
          <p:cNvSpPr/>
          <p:nvPr userDrawn="1"/>
        </p:nvSpPr>
        <p:spPr bwMode="gray">
          <a:xfrm>
            <a:off x="8389301" y="2055429"/>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Oval 22">
            <a:extLst>
              <a:ext uri="{FF2B5EF4-FFF2-40B4-BE49-F238E27FC236}">
                <a16:creationId xmlns:a16="http://schemas.microsoft.com/office/drawing/2014/main" id="{6FECF9D0-D7A8-43DD-B38D-E1090C0B322F}"/>
              </a:ext>
            </a:extLst>
          </p:cNvPr>
          <p:cNvSpPr/>
          <p:nvPr userDrawn="1"/>
        </p:nvSpPr>
        <p:spPr bwMode="gray">
          <a:xfrm>
            <a:off x="5184924" y="2055429"/>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8" name="TextBox 77">
            <a:extLst>
              <a:ext uri="{FF2B5EF4-FFF2-40B4-BE49-F238E27FC236}">
                <a16:creationId xmlns:a16="http://schemas.microsoft.com/office/drawing/2014/main" id="{AD23688F-2550-4740-B5D6-C78F74FDE08D}"/>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14C5A99F-0678-4DC4-A266-1AD031E9C8E4}"/>
              </a:ext>
            </a:extLst>
          </p:cNvPr>
          <p:cNvSpPr>
            <a:spLocks noGrp="1"/>
          </p:cNvSpPr>
          <p:nvPr>
            <p:ph type="title" hasCustomPrompt="1"/>
          </p:nvPr>
        </p:nvSpPr>
        <p:spPr/>
        <p:txBody>
          <a:bodyPr/>
          <a:lstStyle>
            <a:lvl1pPr>
              <a:defRPr/>
            </a:lvl1pPr>
          </a:lstStyle>
          <a:p>
            <a:r>
              <a:rPr lang="en-US" dirty="0"/>
              <a:t>Click to Add One Line Title</a:t>
            </a:r>
          </a:p>
        </p:txBody>
      </p:sp>
      <p:sp>
        <p:nvSpPr>
          <p:cNvPr id="12" name="Subtitle 2">
            <a:extLst>
              <a:ext uri="{FF2B5EF4-FFF2-40B4-BE49-F238E27FC236}">
                <a16:creationId xmlns:a16="http://schemas.microsoft.com/office/drawing/2014/main" id="{4EBF1472-E940-4CC7-B5D3-349346A425A8}"/>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Text Placeholder 3">
            <a:extLst>
              <a:ext uri="{FF2B5EF4-FFF2-40B4-BE49-F238E27FC236}">
                <a16:creationId xmlns:a16="http://schemas.microsoft.com/office/drawing/2014/main" id="{B9CC9B40-9AF4-4EF7-8384-2ACE79EA95C9}"/>
              </a:ext>
            </a:extLst>
          </p:cNvPr>
          <p:cNvSpPr>
            <a:spLocks noGrp="1"/>
          </p:cNvSpPr>
          <p:nvPr>
            <p:ph type="body" sz="quarter" idx="18" hasCustomPrompt="1"/>
          </p:nvPr>
        </p:nvSpPr>
        <p:spPr>
          <a:xfrm>
            <a:off x="1525905" y="4267940"/>
            <a:ext cx="2744788"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4" name="Text Placeholder 3">
            <a:extLst>
              <a:ext uri="{FF2B5EF4-FFF2-40B4-BE49-F238E27FC236}">
                <a16:creationId xmlns:a16="http://schemas.microsoft.com/office/drawing/2014/main" id="{D69CA39A-E967-4A68-A944-35C345A456D5}"/>
              </a:ext>
            </a:extLst>
          </p:cNvPr>
          <p:cNvSpPr>
            <a:spLocks noGrp="1"/>
          </p:cNvSpPr>
          <p:nvPr>
            <p:ph type="body" sz="quarter" idx="19" hasCustomPrompt="1"/>
          </p:nvPr>
        </p:nvSpPr>
        <p:spPr>
          <a:xfrm>
            <a:off x="4721225" y="4267940"/>
            <a:ext cx="2744788"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15" name="Text Placeholder 3">
            <a:extLst>
              <a:ext uri="{FF2B5EF4-FFF2-40B4-BE49-F238E27FC236}">
                <a16:creationId xmlns:a16="http://schemas.microsoft.com/office/drawing/2014/main" id="{41A16A22-350B-4B24-A3CD-4D5DE470DEEB}"/>
              </a:ext>
            </a:extLst>
          </p:cNvPr>
          <p:cNvSpPr>
            <a:spLocks noGrp="1"/>
          </p:cNvSpPr>
          <p:nvPr>
            <p:ph type="body" sz="quarter" idx="20" hasCustomPrompt="1"/>
          </p:nvPr>
        </p:nvSpPr>
        <p:spPr>
          <a:xfrm>
            <a:off x="7923213" y="4267940"/>
            <a:ext cx="2744788"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solidFill>
                  <a:schemeClr val="tx2"/>
                </a:solidFill>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2036620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our Icon ">
    <p:spTree>
      <p:nvGrpSpPr>
        <p:cNvPr id="1" name=""/>
        <p:cNvGrpSpPr/>
        <p:nvPr/>
      </p:nvGrpSpPr>
      <p:grpSpPr>
        <a:xfrm>
          <a:off x="0" y="0"/>
          <a:ext cx="0" cy="0"/>
          <a:chOff x="0" y="0"/>
          <a:chExt cx="0" cy="0"/>
        </a:xfrm>
      </p:grpSpPr>
      <p:sp>
        <p:nvSpPr>
          <p:cNvPr id="84" name="Oval 83">
            <a:extLst>
              <a:ext uri="{FF2B5EF4-FFF2-40B4-BE49-F238E27FC236}">
                <a16:creationId xmlns:a16="http://schemas.microsoft.com/office/drawing/2014/main" id="{085441A7-EBA5-4ABB-8D29-CE4338F0F9B5}"/>
              </a:ext>
            </a:extLst>
          </p:cNvPr>
          <p:cNvSpPr/>
          <p:nvPr userDrawn="1"/>
        </p:nvSpPr>
        <p:spPr bwMode="gray">
          <a:xfrm>
            <a:off x="1065749" y="2060872"/>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85" name="Oval 84">
            <a:extLst>
              <a:ext uri="{FF2B5EF4-FFF2-40B4-BE49-F238E27FC236}">
                <a16:creationId xmlns:a16="http://schemas.microsoft.com/office/drawing/2014/main" id="{3019BB56-AE7C-42CA-A8FF-432F4F176B8B}"/>
              </a:ext>
            </a:extLst>
          </p:cNvPr>
          <p:cNvSpPr/>
          <p:nvPr userDrawn="1"/>
        </p:nvSpPr>
        <p:spPr bwMode="gray">
          <a:xfrm>
            <a:off x="9302132" y="2060872"/>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86" name="Oval 85">
            <a:extLst>
              <a:ext uri="{FF2B5EF4-FFF2-40B4-BE49-F238E27FC236}">
                <a16:creationId xmlns:a16="http://schemas.microsoft.com/office/drawing/2014/main" id="{5670C03F-6336-45E3-A9F4-0CD130D80D1B}"/>
              </a:ext>
            </a:extLst>
          </p:cNvPr>
          <p:cNvSpPr/>
          <p:nvPr userDrawn="1"/>
        </p:nvSpPr>
        <p:spPr bwMode="gray">
          <a:xfrm>
            <a:off x="6562100" y="2060872"/>
            <a:ext cx="1828959" cy="1828959"/>
          </a:xfrm>
          <a:prstGeom prst="ellipse">
            <a:avLst/>
          </a:prstGeom>
          <a:solidFill>
            <a:schemeClr val="accent1"/>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7" name="Oval 86">
            <a:extLst>
              <a:ext uri="{FF2B5EF4-FFF2-40B4-BE49-F238E27FC236}">
                <a16:creationId xmlns:a16="http://schemas.microsoft.com/office/drawing/2014/main" id="{45D908EF-1F96-4808-A8DB-F55AB9E8E436}"/>
              </a:ext>
            </a:extLst>
          </p:cNvPr>
          <p:cNvSpPr/>
          <p:nvPr userDrawn="1"/>
        </p:nvSpPr>
        <p:spPr bwMode="gray">
          <a:xfrm>
            <a:off x="3806932" y="2060872"/>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88" name="TextBox 87">
            <a:extLst>
              <a:ext uri="{FF2B5EF4-FFF2-40B4-BE49-F238E27FC236}">
                <a16:creationId xmlns:a16="http://schemas.microsoft.com/office/drawing/2014/main" id="{0AAF357F-A1D5-401D-94D2-9C67E6AEDA09}"/>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6A6ED71B-2619-4816-B753-5E850ED08FBC}"/>
              </a:ext>
            </a:extLst>
          </p:cNvPr>
          <p:cNvSpPr>
            <a:spLocks noGrp="1"/>
          </p:cNvSpPr>
          <p:nvPr>
            <p:ph type="title" hasCustomPrompt="1"/>
          </p:nvPr>
        </p:nvSpPr>
        <p:spPr/>
        <p:txBody>
          <a:bodyPr/>
          <a:lstStyle>
            <a:lvl1pPr>
              <a:defRPr/>
            </a:lvl1pPr>
          </a:lstStyle>
          <a:p>
            <a:r>
              <a:rPr lang="en-US" dirty="0"/>
              <a:t>Click to Add One Line Title</a:t>
            </a:r>
          </a:p>
        </p:txBody>
      </p:sp>
      <p:sp>
        <p:nvSpPr>
          <p:cNvPr id="14" name="Subtitle 2">
            <a:extLst>
              <a:ext uri="{FF2B5EF4-FFF2-40B4-BE49-F238E27FC236}">
                <a16:creationId xmlns:a16="http://schemas.microsoft.com/office/drawing/2014/main" id="{BB679D5C-AEFA-4052-96E3-7DF67D7C105A}"/>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Text Placeholder 3">
            <a:extLst>
              <a:ext uri="{FF2B5EF4-FFF2-40B4-BE49-F238E27FC236}">
                <a16:creationId xmlns:a16="http://schemas.microsoft.com/office/drawing/2014/main" id="{83A73281-E5F0-4C3B-BE4E-A12D56CC1003}"/>
              </a:ext>
            </a:extLst>
          </p:cNvPr>
          <p:cNvSpPr>
            <a:spLocks noGrp="1"/>
          </p:cNvSpPr>
          <p:nvPr>
            <p:ph type="body" sz="quarter" idx="19" hasCustomPrompt="1"/>
          </p:nvPr>
        </p:nvSpPr>
        <p:spPr>
          <a:xfrm>
            <a:off x="842673" y="4269508"/>
            <a:ext cx="2286000" cy="1458912"/>
          </a:xfrm>
        </p:spPr>
        <p:txBody>
          <a:bodyPr/>
          <a:lstStyle>
            <a:lvl1pPr algn="ctr">
              <a:lnSpc>
                <a:spcPct val="100000"/>
              </a:lnSpc>
              <a:spcBef>
                <a:spcPts val="600"/>
              </a:spcBef>
              <a:defRPr sz="2400">
                <a:solidFill>
                  <a:schemeClr val="accent4"/>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1" name="Text Placeholder 3">
            <a:extLst>
              <a:ext uri="{FF2B5EF4-FFF2-40B4-BE49-F238E27FC236}">
                <a16:creationId xmlns:a16="http://schemas.microsoft.com/office/drawing/2014/main" id="{70078EAE-661A-4C72-917B-F0225239F68A}"/>
              </a:ext>
            </a:extLst>
          </p:cNvPr>
          <p:cNvSpPr>
            <a:spLocks noGrp="1"/>
          </p:cNvSpPr>
          <p:nvPr>
            <p:ph type="body" sz="quarter" idx="20" hasCustomPrompt="1"/>
          </p:nvPr>
        </p:nvSpPr>
        <p:spPr>
          <a:xfrm>
            <a:off x="3579813" y="4269508"/>
            <a:ext cx="2286000" cy="1458912"/>
          </a:xfrm>
        </p:spPr>
        <p:txBody>
          <a:bodyPr/>
          <a:lstStyle>
            <a:lvl1pPr algn="ctr">
              <a:lnSpc>
                <a:spcPct val="100000"/>
              </a:lnSpc>
              <a:spcBef>
                <a:spcPts val="600"/>
              </a:spcBef>
              <a:defRPr sz="2400">
                <a:solidFill>
                  <a:schemeClr val="accent3"/>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2" name="Text Placeholder 3">
            <a:extLst>
              <a:ext uri="{FF2B5EF4-FFF2-40B4-BE49-F238E27FC236}">
                <a16:creationId xmlns:a16="http://schemas.microsoft.com/office/drawing/2014/main" id="{566D6B40-9CB0-4B56-A3E1-9A7F945F094A}"/>
              </a:ext>
            </a:extLst>
          </p:cNvPr>
          <p:cNvSpPr>
            <a:spLocks noGrp="1"/>
          </p:cNvSpPr>
          <p:nvPr>
            <p:ph type="body" sz="quarter" idx="21" hasCustomPrompt="1"/>
          </p:nvPr>
        </p:nvSpPr>
        <p:spPr>
          <a:xfrm>
            <a:off x="6323013" y="4269508"/>
            <a:ext cx="2286000" cy="1458912"/>
          </a:xfrm>
        </p:spPr>
        <p:txBody>
          <a:bodyPr/>
          <a:lstStyle>
            <a:lvl1pPr algn="ctr">
              <a:lnSpc>
                <a:spcPct val="100000"/>
              </a:lnSpc>
              <a:spcBef>
                <a:spcPts val="600"/>
              </a:spcBef>
              <a:defRPr sz="2400">
                <a:solidFill>
                  <a:schemeClr val="accent1"/>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
        <p:nvSpPr>
          <p:cNvPr id="23" name="Text Placeholder 3">
            <a:extLst>
              <a:ext uri="{FF2B5EF4-FFF2-40B4-BE49-F238E27FC236}">
                <a16:creationId xmlns:a16="http://schemas.microsoft.com/office/drawing/2014/main" id="{16F5CA9C-E491-4F70-B6EE-A50641060112}"/>
              </a:ext>
            </a:extLst>
          </p:cNvPr>
          <p:cNvSpPr>
            <a:spLocks noGrp="1"/>
          </p:cNvSpPr>
          <p:nvPr>
            <p:ph type="body" sz="quarter" idx="22" hasCustomPrompt="1"/>
          </p:nvPr>
        </p:nvSpPr>
        <p:spPr>
          <a:xfrm>
            <a:off x="9066213" y="4269508"/>
            <a:ext cx="2286000" cy="1458912"/>
          </a:xfrm>
        </p:spPr>
        <p:txBody>
          <a:bodyPr/>
          <a:lstStyle>
            <a:lvl1pPr algn="ctr">
              <a:lnSpc>
                <a:spcPct val="100000"/>
              </a:lnSpc>
              <a:spcBef>
                <a:spcPts val="600"/>
              </a:spcBef>
              <a:defRPr sz="2400">
                <a:solidFill>
                  <a:schemeClr val="accent2"/>
                </a:solidFill>
              </a:defRPr>
            </a:lvl1pPr>
            <a:lvl2pPr marL="0" indent="0" algn="ctr">
              <a:lnSpc>
                <a:spcPct val="100000"/>
              </a:lnSpc>
              <a:spcBef>
                <a:spcPts val="600"/>
              </a:spcBef>
              <a:buFont typeface="Open Sans" panose="020B0606030504020204" pitchFamily="34" charset="0"/>
              <a:buChar char="​"/>
              <a:defRPr/>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80257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Section Header – Plu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9107" y="938794"/>
            <a:ext cx="6587869" cy="1229360"/>
          </a:xfrm>
        </p:spPr>
        <p:txBody>
          <a:bodyPr wrap="square" anchor="b"/>
          <a:lstStyle>
            <a:lvl1pPr algn="l">
              <a:defRPr sz="3600" b="0" cap="none" baseline="0">
                <a:solidFill>
                  <a:schemeClr val="accent2"/>
                </a:solidFill>
              </a:defRPr>
            </a:lvl1pPr>
          </a:lstStyle>
          <a:p>
            <a:r>
              <a:rPr lang="en-US" dirty="0"/>
              <a:t>Section Title Option 3</a:t>
            </a:r>
            <a:br>
              <a:rPr lang="en-US" dirty="0"/>
            </a:br>
            <a:r>
              <a:rPr lang="en-US" dirty="0"/>
              <a:t>Aqua and Ocean Color Theme</a:t>
            </a:r>
          </a:p>
        </p:txBody>
      </p:sp>
      <p:sp>
        <p:nvSpPr>
          <p:cNvPr id="128" name="Subtitle">
            <a:extLst>
              <a:ext uri="{FF2B5EF4-FFF2-40B4-BE49-F238E27FC236}">
                <a16:creationId xmlns:a16="http://schemas.microsoft.com/office/drawing/2014/main" id="{6EBAFA4D-7B92-4E38-8320-94F3BCA2E41C}"/>
              </a:ext>
            </a:extLst>
          </p:cNvPr>
          <p:cNvSpPr>
            <a:spLocks noGrp="1"/>
          </p:cNvSpPr>
          <p:nvPr>
            <p:ph type="subTitle" idx="10" hasCustomPrompt="1"/>
          </p:nvPr>
        </p:nvSpPr>
        <p:spPr>
          <a:xfrm>
            <a:off x="602966" y="2267712"/>
            <a:ext cx="6408402" cy="700882"/>
          </a:xfrm>
        </p:spPr>
        <p:txBody>
          <a:bodyPr/>
          <a:lstStyle>
            <a:lvl1pPr marL="0" indent="0" algn="l">
              <a:buNone/>
              <a:defRPr sz="2400">
                <a:solidFill>
                  <a:schemeClr val="tx2"/>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text</a:t>
            </a:r>
          </a:p>
        </p:txBody>
      </p:sp>
      <p:grpSp>
        <p:nvGrpSpPr>
          <p:cNvPr id="3" name="parallelogram graphics">
            <a:extLst>
              <a:ext uri="{FF2B5EF4-FFF2-40B4-BE49-F238E27FC236}">
                <a16:creationId xmlns:a16="http://schemas.microsoft.com/office/drawing/2014/main" id="{5DD0ED51-EB2B-FA4D-A5E8-5D06AA0356A8}"/>
              </a:ext>
              <a:ext uri="{C183D7F6-B498-43B3-948B-1728B52AA6E4}">
                <adec:decorative xmlns:adec="http://schemas.microsoft.com/office/drawing/2017/decorative" val="1"/>
              </a:ext>
            </a:extLst>
          </p:cNvPr>
          <p:cNvGrpSpPr/>
          <p:nvPr userDrawn="1"/>
        </p:nvGrpSpPr>
        <p:grpSpPr>
          <a:xfrm>
            <a:off x="5180604" y="3294915"/>
            <a:ext cx="9157084" cy="2284913"/>
            <a:chOff x="5180604" y="3294915"/>
            <a:chExt cx="9157084" cy="2284913"/>
          </a:xfrm>
        </p:grpSpPr>
        <p:sp>
          <p:nvSpPr>
            <p:cNvPr id="26" name="Freeform 25">
              <a:extLst>
                <a:ext uri="{FF2B5EF4-FFF2-40B4-BE49-F238E27FC236}">
                  <a16:creationId xmlns:a16="http://schemas.microsoft.com/office/drawing/2014/main" id="{BC7C29EF-2F18-D94B-B2F7-6E9AFD0EC758}"/>
                </a:ext>
                <a:ext uri="{C183D7F6-B498-43B3-948B-1728B52AA6E4}">
                  <adec:decorative xmlns:adec="http://schemas.microsoft.com/office/drawing/2017/decorative" val="1"/>
                </a:ext>
              </a:extLst>
            </p:cNvPr>
            <p:cNvSpPr/>
            <p:nvPr userDrawn="1"/>
          </p:nvSpPr>
          <p:spPr>
            <a:xfrm rot="2700000">
              <a:off x="8616689" y="-141170"/>
              <a:ext cx="2284913" cy="9157084"/>
            </a:xfrm>
            <a:custGeom>
              <a:avLst/>
              <a:gdLst>
                <a:gd name="connsiteX0" fmla="*/ 1 w 2284913"/>
                <a:gd name="connsiteY0" fmla="*/ 0 h 9157084"/>
                <a:gd name="connsiteX1" fmla="*/ 2284913 w 2284913"/>
                <a:gd name="connsiteY1" fmla="*/ 2284913 h 9157084"/>
                <a:gd name="connsiteX2" fmla="*/ 2284913 w 2284913"/>
                <a:gd name="connsiteY2" fmla="*/ 6872172 h 9157084"/>
                <a:gd name="connsiteX3" fmla="*/ 0 w 2284913"/>
                <a:gd name="connsiteY3" fmla="*/ 9157084 h 9157084"/>
              </a:gdLst>
              <a:ahLst/>
              <a:cxnLst>
                <a:cxn ang="0">
                  <a:pos x="connsiteX0" y="connsiteY0"/>
                </a:cxn>
                <a:cxn ang="0">
                  <a:pos x="connsiteX1" y="connsiteY1"/>
                </a:cxn>
                <a:cxn ang="0">
                  <a:pos x="connsiteX2" y="connsiteY2"/>
                </a:cxn>
                <a:cxn ang="0">
                  <a:pos x="connsiteX3" y="connsiteY3"/>
                </a:cxn>
              </a:cxnLst>
              <a:rect l="l" t="t" r="r" b="b"/>
              <a:pathLst>
                <a:path w="2284913" h="9157084">
                  <a:moveTo>
                    <a:pt x="1" y="0"/>
                  </a:moveTo>
                  <a:lnTo>
                    <a:pt x="2284913" y="2284913"/>
                  </a:lnTo>
                  <a:lnTo>
                    <a:pt x="2284913" y="6872172"/>
                  </a:lnTo>
                  <a:lnTo>
                    <a:pt x="0" y="9157084"/>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51" name="Freeform: Shape 50">
              <a:extLst>
                <a:ext uri="{FF2B5EF4-FFF2-40B4-BE49-F238E27FC236}">
                  <a16:creationId xmlns:a16="http://schemas.microsoft.com/office/drawing/2014/main" id="{8D3A6683-B1EA-4507-96A9-030793602B44}"/>
                </a:ext>
                <a:ext uri="{C183D7F6-B498-43B3-948B-1728B52AA6E4}">
                  <adec:decorative xmlns:adec="http://schemas.microsoft.com/office/drawing/2017/decorative" val="1"/>
                </a:ext>
              </a:extLst>
            </p:cNvPr>
            <p:cNvSpPr/>
            <p:nvPr userDrawn="1"/>
          </p:nvSpPr>
          <p:spPr>
            <a:xfrm rot="2700000">
              <a:off x="9753830" y="1674737"/>
              <a:ext cx="970552" cy="6485190"/>
            </a:xfrm>
            <a:custGeom>
              <a:avLst/>
              <a:gdLst>
                <a:gd name="connsiteX0" fmla="*/ 1 w 970552"/>
                <a:gd name="connsiteY0" fmla="*/ 0 h 6485190"/>
                <a:gd name="connsiteX1" fmla="*/ 970552 w 970552"/>
                <a:gd name="connsiteY1" fmla="*/ 970551 h 6485190"/>
                <a:gd name="connsiteX2" fmla="*/ 970552 w 970552"/>
                <a:gd name="connsiteY2" fmla="*/ 5514638 h 6485190"/>
                <a:gd name="connsiteX3" fmla="*/ 0 w 970552"/>
                <a:gd name="connsiteY3" fmla="*/ 6485190 h 6485190"/>
              </a:gdLst>
              <a:ahLst/>
              <a:cxnLst>
                <a:cxn ang="0">
                  <a:pos x="connsiteX0" y="connsiteY0"/>
                </a:cxn>
                <a:cxn ang="0">
                  <a:pos x="connsiteX1" y="connsiteY1"/>
                </a:cxn>
                <a:cxn ang="0">
                  <a:pos x="connsiteX2" y="connsiteY2"/>
                </a:cxn>
                <a:cxn ang="0">
                  <a:pos x="connsiteX3" y="connsiteY3"/>
                </a:cxn>
              </a:cxnLst>
              <a:rect l="l" t="t" r="r" b="b"/>
              <a:pathLst>
                <a:path w="970552" h="6485190">
                  <a:moveTo>
                    <a:pt x="1" y="0"/>
                  </a:moveTo>
                  <a:lnTo>
                    <a:pt x="970552" y="970551"/>
                  </a:lnTo>
                  <a:lnTo>
                    <a:pt x="970552" y="5514638"/>
                  </a:lnTo>
                  <a:lnTo>
                    <a:pt x="0" y="6485190"/>
                  </a:lnTo>
                  <a:close/>
                </a:path>
              </a:pathLst>
            </a:custGeom>
            <a:gradFill>
              <a:gsLst>
                <a:gs pos="20000">
                  <a:schemeClr val="accent3"/>
                </a:gs>
                <a:gs pos="95000">
                  <a:schemeClr val="bg1"/>
                </a:gs>
                <a:gs pos="74000">
                  <a:schemeClr val="bg1">
                    <a:alpha val="79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grpSp>
      <p:pic>
        <p:nvPicPr>
          <p:cNvPr id="13" name="Graphic 12">
            <a:extLst>
              <a:ext uri="{FF2B5EF4-FFF2-40B4-BE49-F238E27FC236}">
                <a16:creationId xmlns:a16="http://schemas.microsoft.com/office/drawing/2014/main" id="{84B73C7E-880A-5549-9F44-0D93871652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9085" y="6218399"/>
            <a:ext cx="1539751" cy="557784"/>
          </a:xfrm>
          <a:prstGeom prst="rect">
            <a:avLst/>
          </a:prstGeom>
        </p:spPr>
      </p:pic>
      <p:sp>
        <p:nvSpPr>
          <p:cNvPr id="14" name="Copyright" descr="Confidential copyright VMware, Inc. 2021">
            <a:extLst>
              <a:ext uri="{FF2B5EF4-FFF2-40B4-BE49-F238E27FC236}">
                <a16:creationId xmlns:a16="http://schemas.microsoft.com/office/drawing/2014/main" id="{BD7334BA-8EAC-6949-8ABE-D6CC75077F87}"/>
              </a:ext>
            </a:extLst>
          </p:cNvPr>
          <p:cNvSpPr txBox="1"/>
          <p:nvPr userDrawn="1"/>
        </p:nvSpPr>
        <p:spPr bwMode="white">
          <a:xfrm flipH="1">
            <a:off x="1974533" y="6462226"/>
            <a:ext cx="1728888" cy="186690"/>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 ©2021 VMware, Inc.</a:t>
            </a:r>
          </a:p>
        </p:txBody>
      </p:sp>
      <p:sp>
        <p:nvSpPr>
          <p:cNvPr id="10" name="Copyright" descr="Confidential copyright VMware, Inc. 2021">
            <a:extLst>
              <a:ext uri="{FF2B5EF4-FFF2-40B4-BE49-F238E27FC236}">
                <a16:creationId xmlns:a16="http://schemas.microsoft.com/office/drawing/2014/main" id="{5ACFB0EB-F8DB-EC45-BDC9-BD3A0227833A}"/>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316835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Five Icon ">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A1FDF9D3-5B68-4A75-97BF-2C5113CFAA66}"/>
              </a:ext>
            </a:extLst>
          </p:cNvPr>
          <p:cNvSpPr/>
          <p:nvPr userDrawn="1"/>
        </p:nvSpPr>
        <p:spPr bwMode="gray">
          <a:xfrm>
            <a:off x="609800" y="2064663"/>
            <a:ext cx="1828959" cy="1828959"/>
          </a:xfrm>
          <a:prstGeom prst="ellipse">
            <a:avLst/>
          </a:prstGeom>
          <a:solidFill>
            <a:schemeClr val="accent4"/>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4"/>
              </a:solidFill>
            </a:endParaRPr>
          </a:p>
        </p:txBody>
      </p:sp>
      <p:sp>
        <p:nvSpPr>
          <p:cNvPr id="23" name="Oval 22">
            <a:extLst>
              <a:ext uri="{FF2B5EF4-FFF2-40B4-BE49-F238E27FC236}">
                <a16:creationId xmlns:a16="http://schemas.microsoft.com/office/drawing/2014/main" id="{7EAB1992-E472-4489-8A4E-A8FE45DE10CF}"/>
              </a:ext>
            </a:extLst>
          </p:cNvPr>
          <p:cNvSpPr/>
          <p:nvPr userDrawn="1"/>
        </p:nvSpPr>
        <p:spPr bwMode="gray">
          <a:xfrm>
            <a:off x="9744473" y="2064663"/>
            <a:ext cx="1828959" cy="1828959"/>
          </a:xfrm>
          <a:prstGeom prst="ellipse">
            <a:avLst/>
          </a:prstGeom>
          <a:solidFill>
            <a:schemeClr val="accent5"/>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Oval 23">
            <a:extLst>
              <a:ext uri="{FF2B5EF4-FFF2-40B4-BE49-F238E27FC236}">
                <a16:creationId xmlns:a16="http://schemas.microsoft.com/office/drawing/2014/main" id="{C551C90A-573F-4E4A-9359-5C7B0F546BF9}"/>
              </a:ext>
            </a:extLst>
          </p:cNvPr>
          <p:cNvSpPr/>
          <p:nvPr userDrawn="1"/>
        </p:nvSpPr>
        <p:spPr bwMode="gray">
          <a:xfrm>
            <a:off x="5201380" y="2064663"/>
            <a:ext cx="1828959" cy="1828959"/>
          </a:xfrm>
          <a:prstGeom prst="ellipse">
            <a:avLst/>
          </a:prstGeom>
          <a:solidFill>
            <a:schemeClr val="accent1"/>
          </a:solidFill>
          <a:ln>
            <a:noFill/>
          </a:ln>
          <a:effectLst/>
        </p:spPr>
        <p:txBody>
          <a:bodyPr vert="horz" wrap="square" lIns="0" tIns="0" rIns="0" bIns="0" numCol="1" anchor="ctr" anchorCtr="0" compatLnSpc="1">
            <a:prstTxWarp prst="textNoShape">
              <a:avLst/>
            </a:prstTxWarp>
          </a:bodyPr>
          <a:lstStyle/>
          <a:p>
            <a:pPr lvl="0" algn="ctr"/>
            <a:endParaRPr lang="en-US" dirty="0">
              <a:solidFill>
                <a:schemeClr val="bg1"/>
              </a:solidFill>
            </a:endParaRPr>
          </a:p>
        </p:txBody>
      </p:sp>
      <p:sp>
        <p:nvSpPr>
          <p:cNvPr id="25" name="Oval 24">
            <a:extLst>
              <a:ext uri="{FF2B5EF4-FFF2-40B4-BE49-F238E27FC236}">
                <a16:creationId xmlns:a16="http://schemas.microsoft.com/office/drawing/2014/main" id="{AF79E162-3D8F-4829-A4AD-02A03597B11A}"/>
              </a:ext>
            </a:extLst>
          </p:cNvPr>
          <p:cNvSpPr/>
          <p:nvPr userDrawn="1"/>
        </p:nvSpPr>
        <p:spPr bwMode="gray">
          <a:xfrm>
            <a:off x="2892452" y="2064663"/>
            <a:ext cx="1828959" cy="1828959"/>
          </a:xfrm>
          <a:prstGeom prst="ellipse">
            <a:avLst/>
          </a:prstGeom>
          <a:solidFill>
            <a:schemeClr val="accent3"/>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p>
        </p:txBody>
      </p:sp>
      <p:sp>
        <p:nvSpPr>
          <p:cNvPr id="93" name="Oval 92">
            <a:extLst>
              <a:ext uri="{FF2B5EF4-FFF2-40B4-BE49-F238E27FC236}">
                <a16:creationId xmlns:a16="http://schemas.microsoft.com/office/drawing/2014/main" id="{026B9B36-08E7-4664-970C-13123F24C793}"/>
              </a:ext>
            </a:extLst>
          </p:cNvPr>
          <p:cNvSpPr/>
          <p:nvPr userDrawn="1"/>
        </p:nvSpPr>
        <p:spPr bwMode="gray">
          <a:xfrm>
            <a:off x="7464921" y="2064663"/>
            <a:ext cx="1828959" cy="1828959"/>
          </a:xfrm>
          <a:prstGeom prst="ellipse">
            <a:avLst/>
          </a:prstGeom>
          <a:solidFill>
            <a:schemeClr val="accent2"/>
          </a:solidFill>
          <a:ln w="7620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dirty="0">
              <a:solidFill>
                <a:schemeClr val="lt1"/>
              </a:solidFill>
            </a:endParaRPr>
          </a:p>
        </p:txBody>
      </p:sp>
      <p:sp>
        <p:nvSpPr>
          <p:cNvPr id="94" name="TextBox 93">
            <a:extLst>
              <a:ext uri="{FF2B5EF4-FFF2-40B4-BE49-F238E27FC236}">
                <a16:creationId xmlns:a16="http://schemas.microsoft.com/office/drawing/2014/main" id="{0E19ACAF-9401-49DF-ACFF-2BA2129506AB}"/>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3" name="Title 2">
            <a:extLst>
              <a:ext uri="{FF2B5EF4-FFF2-40B4-BE49-F238E27FC236}">
                <a16:creationId xmlns:a16="http://schemas.microsoft.com/office/drawing/2014/main" id="{CBA8A47F-2243-412F-A1A8-FA8E3475F5E1}"/>
              </a:ext>
            </a:extLst>
          </p:cNvPr>
          <p:cNvSpPr>
            <a:spLocks noGrp="1"/>
          </p:cNvSpPr>
          <p:nvPr>
            <p:ph type="title" hasCustomPrompt="1"/>
          </p:nvPr>
        </p:nvSpPr>
        <p:spPr/>
        <p:txBody>
          <a:bodyPr/>
          <a:lstStyle>
            <a:lvl1pPr>
              <a:defRPr/>
            </a:lvl1pPr>
          </a:lstStyle>
          <a:p>
            <a:r>
              <a:rPr lang="en-US" dirty="0"/>
              <a:t>Click to Add One Line Title</a:t>
            </a:r>
          </a:p>
        </p:txBody>
      </p:sp>
      <p:sp>
        <p:nvSpPr>
          <p:cNvPr id="16" name="Subtitle 2">
            <a:extLst>
              <a:ext uri="{FF2B5EF4-FFF2-40B4-BE49-F238E27FC236}">
                <a16:creationId xmlns:a16="http://schemas.microsoft.com/office/drawing/2014/main" id="{EEA64E97-C31D-49B1-B8E1-20E5F404F516}"/>
              </a:ext>
            </a:extLst>
          </p:cNvPr>
          <p:cNvSpPr>
            <a:spLocks noGrp="1"/>
          </p:cNvSpPr>
          <p:nvPr>
            <p:ph type="subTitle" idx="10" hasCustomPrompt="1"/>
          </p:nvPr>
        </p:nvSpPr>
        <p:spPr>
          <a:xfrm>
            <a:off x="592866" y="811830"/>
            <a:ext cx="10962687" cy="247743"/>
          </a:xfrm>
        </p:spPr>
        <p:txBody>
          <a:bodyPr/>
          <a:lstStyle>
            <a:lvl1pPr marL="0" indent="0" algn="l">
              <a:lnSpc>
                <a:spcPct val="100000"/>
              </a:lnSpc>
              <a:spcBef>
                <a:spcPts val="0"/>
              </a:spcBef>
              <a:buNone/>
              <a:defRPr sz="2000">
                <a:solidFill>
                  <a:schemeClr val="accent4"/>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7" name="Text Placeholder 3">
            <a:extLst>
              <a:ext uri="{FF2B5EF4-FFF2-40B4-BE49-F238E27FC236}">
                <a16:creationId xmlns:a16="http://schemas.microsoft.com/office/drawing/2014/main" id="{2E201879-B985-4ADE-8AD6-6C3E14CE0AFE}"/>
              </a:ext>
            </a:extLst>
          </p:cNvPr>
          <p:cNvSpPr>
            <a:spLocks noGrp="1"/>
          </p:cNvSpPr>
          <p:nvPr>
            <p:ph type="body" sz="quarter" idx="19" hasCustomPrompt="1"/>
          </p:nvPr>
        </p:nvSpPr>
        <p:spPr>
          <a:xfrm>
            <a:off x="610850" y="4282873"/>
            <a:ext cx="1828800" cy="1458912"/>
          </a:xfrm>
        </p:spPr>
        <p:txBody>
          <a:bodyPr/>
          <a:lstStyle>
            <a:lvl1pPr algn="ctr">
              <a:lnSpc>
                <a:spcPct val="100000"/>
              </a:lnSpc>
              <a:spcBef>
                <a:spcPts val="600"/>
              </a:spcBef>
              <a:defRPr sz="2000">
                <a:solidFill>
                  <a:schemeClr val="accent4"/>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8" name="Text Placeholder 3">
            <a:extLst>
              <a:ext uri="{FF2B5EF4-FFF2-40B4-BE49-F238E27FC236}">
                <a16:creationId xmlns:a16="http://schemas.microsoft.com/office/drawing/2014/main" id="{9495BAAB-E860-4075-9DA3-ABA7C32D235E}"/>
              </a:ext>
            </a:extLst>
          </p:cNvPr>
          <p:cNvSpPr>
            <a:spLocks noGrp="1"/>
          </p:cNvSpPr>
          <p:nvPr>
            <p:ph type="body" sz="quarter" idx="20" hasCustomPrompt="1"/>
          </p:nvPr>
        </p:nvSpPr>
        <p:spPr>
          <a:xfrm>
            <a:off x="2894013" y="4282873"/>
            <a:ext cx="1828800" cy="1458912"/>
          </a:xfrm>
        </p:spPr>
        <p:txBody>
          <a:bodyPr/>
          <a:lstStyle>
            <a:lvl1pPr algn="ctr">
              <a:lnSpc>
                <a:spcPct val="100000"/>
              </a:lnSpc>
              <a:spcBef>
                <a:spcPts val="600"/>
              </a:spcBef>
              <a:defRPr sz="2000">
                <a:solidFill>
                  <a:schemeClr val="accent3"/>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29" name="Text Placeholder 3">
            <a:extLst>
              <a:ext uri="{FF2B5EF4-FFF2-40B4-BE49-F238E27FC236}">
                <a16:creationId xmlns:a16="http://schemas.microsoft.com/office/drawing/2014/main" id="{62D3946B-F2F1-42AF-8E89-00761A7745D4}"/>
              </a:ext>
            </a:extLst>
          </p:cNvPr>
          <p:cNvSpPr>
            <a:spLocks noGrp="1"/>
          </p:cNvSpPr>
          <p:nvPr>
            <p:ph type="body" sz="quarter" idx="21" hasCustomPrompt="1"/>
          </p:nvPr>
        </p:nvSpPr>
        <p:spPr>
          <a:xfrm>
            <a:off x="5185093" y="4282873"/>
            <a:ext cx="1828800" cy="1458912"/>
          </a:xfrm>
        </p:spPr>
        <p:txBody>
          <a:bodyPr/>
          <a:lstStyle>
            <a:lvl1pPr algn="ctr">
              <a:lnSpc>
                <a:spcPct val="100000"/>
              </a:lnSpc>
              <a:spcBef>
                <a:spcPts val="600"/>
              </a:spcBef>
              <a:defRPr sz="2000">
                <a:solidFill>
                  <a:schemeClr val="accent1"/>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0" name="Text Placeholder 3">
            <a:extLst>
              <a:ext uri="{FF2B5EF4-FFF2-40B4-BE49-F238E27FC236}">
                <a16:creationId xmlns:a16="http://schemas.microsoft.com/office/drawing/2014/main" id="{22F84664-2E68-46AE-AE2C-E8D2B6C9A1DD}"/>
              </a:ext>
            </a:extLst>
          </p:cNvPr>
          <p:cNvSpPr>
            <a:spLocks noGrp="1"/>
          </p:cNvSpPr>
          <p:nvPr>
            <p:ph type="body" sz="quarter" idx="22" hasCustomPrompt="1"/>
          </p:nvPr>
        </p:nvSpPr>
        <p:spPr>
          <a:xfrm>
            <a:off x="7470001" y="4282873"/>
            <a:ext cx="1828800" cy="1458912"/>
          </a:xfrm>
        </p:spPr>
        <p:txBody>
          <a:bodyPr/>
          <a:lstStyle>
            <a:lvl1pPr algn="ctr">
              <a:lnSpc>
                <a:spcPct val="100000"/>
              </a:lnSpc>
              <a:spcBef>
                <a:spcPts val="600"/>
              </a:spcBef>
              <a:defRPr sz="2000">
                <a:solidFill>
                  <a:schemeClr val="accent2"/>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
        <p:nvSpPr>
          <p:cNvPr id="32" name="Text Placeholder 3">
            <a:extLst>
              <a:ext uri="{FF2B5EF4-FFF2-40B4-BE49-F238E27FC236}">
                <a16:creationId xmlns:a16="http://schemas.microsoft.com/office/drawing/2014/main" id="{CDC9B65E-8BAA-4676-9F32-44EC3772D342}"/>
              </a:ext>
            </a:extLst>
          </p:cNvPr>
          <p:cNvSpPr>
            <a:spLocks noGrp="1"/>
          </p:cNvSpPr>
          <p:nvPr>
            <p:ph type="body" sz="quarter" idx="23" hasCustomPrompt="1"/>
          </p:nvPr>
        </p:nvSpPr>
        <p:spPr>
          <a:xfrm>
            <a:off x="9752013" y="4282873"/>
            <a:ext cx="1828800" cy="1458912"/>
          </a:xfrm>
        </p:spPr>
        <p:txBody>
          <a:bodyPr/>
          <a:lstStyle>
            <a:lvl1pPr algn="ctr">
              <a:lnSpc>
                <a:spcPct val="100000"/>
              </a:lnSpc>
              <a:spcBef>
                <a:spcPts val="600"/>
              </a:spcBef>
              <a:defRPr sz="2000">
                <a:solidFill>
                  <a:schemeClr val="accent5"/>
                </a:solidFill>
              </a:defRPr>
            </a:lvl1pPr>
            <a:lvl2pPr marL="0" indent="0" algn="ctr">
              <a:lnSpc>
                <a:spcPct val="100000"/>
              </a:lnSpc>
              <a:spcBef>
                <a:spcPts val="600"/>
              </a:spcBef>
              <a:buFont typeface="Open Sans" panose="020B0606030504020204" pitchFamily="34" charset="0"/>
              <a:buChar char="​"/>
              <a:defRPr sz="1600"/>
            </a:lvl2pPr>
          </a:lstStyle>
          <a:p>
            <a:pPr lvl="0"/>
            <a:r>
              <a:rPr lang="en-US" dirty="0"/>
              <a:t>Click to add text</a:t>
            </a:r>
          </a:p>
          <a:p>
            <a:pPr lvl="1"/>
            <a:r>
              <a:rPr lang="en-US" dirty="0"/>
              <a:t>Second level</a:t>
            </a:r>
          </a:p>
        </p:txBody>
      </p:sp>
    </p:spTree>
    <p:extLst>
      <p:ext uri="{BB962C8B-B14F-4D97-AF65-F5344CB8AC3E}">
        <p14:creationId xmlns:p14="http://schemas.microsoft.com/office/powerpoint/2010/main" val="393479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3FC38F94-115E-4DBE-80BB-680CB172F9FB}"/>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
        <p:nvSpPr>
          <p:cNvPr id="27" name="Freeform: Shape 26">
            <a:extLst>
              <a:ext uri="{FF2B5EF4-FFF2-40B4-BE49-F238E27FC236}">
                <a16:creationId xmlns:a16="http://schemas.microsoft.com/office/drawing/2014/main" id="{C5E11EA0-C34E-47CC-A1C4-C041612819E2}"/>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4"/>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Tree>
    <p:extLst>
      <p:ext uri="{BB962C8B-B14F-4D97-AF65-F5344CB8AC3E}">
        <p14:creationId xmlns:p14="http://schemas.microsoft.com/office/powerpoint/2010/main" val="331158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Big Statement – Purpl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4AA04BF1-028D-4BDA-A4B7-2EF92A074224}"/>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473426A1-35AB-43B6-9A41-2142ACF3ACC4}"/>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rgbClr val="7F35AB"/>
              </a:gs>
              <a:gs pos="87000">
                <a:srgbClr val="264088"/>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406227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ig Statement – Blue">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19A14F3E-8802-40CC-94BC-F7A8969E93E3}"/>
              </a:ext>
            </a:extLst>
          </p:cNvPr>
          <p:cNvSpPr/>
          <p:nvPr userDrawn="1"/>
        </p:nvSpPr>
        <p:spPr>
          <a:xfrm rot="2700000">
            <a:off x="810400" y="-3656857"/>
            <a:ext cx="9864449" cy="13468141"/>
          </a:xfrm>
          <a:custGeom>
            <a:avLst/>
            <a:gdLst>
              <a:gd name="connsiteX0" fmla="*/ 0 w 9864449"/>
              <a:gd name="connsiteY0" fmla="*/ 7314461 h 13468141"/>
              <a:gd name="connsiteX1" fmla="*/ 7314462 w 9864449"/>
              <a:gd name="connsiteY1" fmla="*/ 0 h 13468141"/>
              <a:gd name="connsiteX2" fmla="*/ 9864449 w 9864449"/>
              <a:gd name="connsiteY2" fmla="*/ 2549987 h 13468141"/>
              <a:gd name="connsiteX3" fmla="*/ 9864449 w 9864449"/>
              <a:gd name="connsiteY3" fmla="*/ 7148688 h 13468141"/>
              <a:gd name="connsiteX4" fmla="*/ 3544996 w 9864449"/>
              <a:gd name="connsiteY4" fmla="*/ 13468141 h 13468141"/>
              <a:gd name="connsiteX5" fmla="*/ 0 w 9864449"/>
              <a:gd name="connsiteY5" fmla="*/ 9923145 h 13468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4449" h="13468141">
                <a:moveTo>
                  <a:pt x="0" y="7314461"/>
                </a:moveTo>
                <a:lnTo>
                  <a:pt x="7314462" y="0"/>
                </a:lnTo>
                <a:lnTo>
                  <a:pt x="9864449" y="2549987"/>
                </a:lnTo>
                <a:lnTo>
                  <a:pt x="9864449" y="7148688"/>
                </a:lnTo>
                <a:lnTo>
                  <a:pt x="3544996" y="13468141"/>
                </a:lnTo>
                <a:lnTo>
                  <a:pt x="0" y="9923145"/>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20" name="Freeform: Shape 19">
            <a:extLst>
              <a:ext uri="{FF2B5EF4-FFF2-40B4-BE49-F238E27FC236}">
                <a16:creationId xmlns:a16="http://schemas.microsoft.com/office/drawing/2014/main" id="{0CD52C01-87CF-4DAA-AF73-217E439433CA}"/>
              </a:ext>
            </a:extLst>
          </p:cNvPr>
          <p:cNvSpPr/>
          <p:nvPr userDrawn="1"/>
        </p:nvSpPr>
        <p:spPr>
          <a:xfrm rot="2700000">
            <a:off x="9037252" y="3334944"/>
            <a:ext cx="970552" cy="4540137"/>
          </a:xfrm>
          <a:custGeom>
            <a:avLst/>
            <a:gdLst>
              <a:gd name="connsiteX0" fmla="*/ 1 w 970552"/>
              <a:gd name="connsiteY0" fmla="*/ 970551 h 4540137"/>
              <a:gd name="connsiteX1" fmla="*/ 970552 w 970552"/>
              <a:gd name="connsiteY1" fmla="*/ 0 h 4540137"/>
              <a:gd name="connsiteX2" fmla="*/ 970552 w 970552"/>
              <a:gd name="connsiteY2" fmla="*/ 3569585 h 4540137"/>
              <a:gd name="connsiteX3" fmla="*/ 0 w 970552"/>
              <a:gd name="connsiteY3" fmla="*/ 4540137 h 4540137"/>
            </a:gdLst>
            <a:ahLst/>
            <a:cxnLst>
              <a:cxn ang="0">
                <a:pos x="connsiteX0" y="connsiteY0"/>
              </a:cxn>
              <a:cxn ang="0">
                <a:pos x="connsiteX1" y="connsiteY1"/>
              </a:cxn>
              <a:cxn ang="0">
                <a:pos x="connsiteX2" y="connsiteY2"/>
              </a:cxn>
              <a:cxn ang="0">
                <a:pos x="connsiteX3" y="connsiteY3"/>
              </a:cxn>
            </a:cxnLst>
            <a:rect l="l" t="t" r="r" b="b"/>
            <a:pathLst>
              <a:path w="970552" h="4540137">
                <a:moveTo>
                  <a:pt x="1" y="970551"/>
                </a:moveTo>
                <a:lnTo>
                  <a:pt x="970552" y="0"/>
                </a:lnTo>
                <a:lnTo>
                  <a:pt x="970552" y="3569585"/>
                </a:lnTo>
                <a:lnTo>
                  <a:pt x="0" y="4540137"/>
                </a:lnTo>
                <a:close/>
              </a:path>
            </a:pathLst>
          </a:custGeom>
          <a:gradFill>
            <a:gsLst>
              <a:gs pos="24000">
                <a:schemeClr val="accent3"/>
              </a:gs>
              <a:gs pos="87000">
                <a:schemeClr val="accent1"/>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863" name="Text Placeholder 862">
            <a:extLst>
              <a:ext uri="{FF2B5EF4-FFF2-40B4-BE49-F238E27FC236}">
                <a16:creationId xmlns:a16="http://schemas.microsoft.com/office/drawing/2014/main" id="{806A8161-3A3C-4E8C-98F0-AD01607CDAEE}"/>
              </a:ext>
            </a:extLst>
          </p:cNvPr>
          <p:cNvSpPr>
            <a:spLocks noGrp="1"/>
          </p:cNvSpPr>
          <p:nvPr>
            <p:ph type="body" sz="quarter" idx="12" hasCustomPrompt="1"/>
          </p:nvPr>
        </p:nvSpPr>
        <p:spPr>
          <a:xfrm>
            <a:off x="608013" y="2057400"/>
            <a:ext cx="5943599" cy="22859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1512" name="TextBox 1511">
            <a:extLst>
              <a:ext uri="{FF2B5EF4-FFF2-40B4-BE49-F238E27FC236}">
                <a16:creationId xmlns:a16="http://schemas.microsoft.com/office/drawing/2014/main" id="{6C78DB77-69E8-414D-8309-EC1F1C8DCA8E}"/>
              </a:ext>
            </a:extLst>
          </p:cNvPr>
          <p:cNvSpPr txBox="1"/>
          <p:nvPr/>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grpSp>
        <p:nvGrpSpPr>
          <p:cNvPr id="16" name="Group 15">
            <a:extLst>
              <a:ext uri="{FF2B5EF4-FFF2-40B4-BE49-F238E27FC236}">
                <a16:creationId xmlns:a16="http://schemas.microsoft.com/office/drawing/2014/main" id="{BDA08A2D-0A8A-41FD-AA58-0A072FFF329F}"/>
              </a:ext>
            </a:extLst>
          </p:cNvPr>
          <p:cNvGrpSpPr/>
          <p:nvPr userDrawn="1"/>
        </p:nvGrpSpPr>
        <p:grpSpPr>
          <a:xfrm>
            <a:off x="608012" y="6445106"/>
            <a:ext cx="1184397" cy="186690"/>
            <a:chOff x="863272" y="6563918"/>
            <a:chExt cx="861082" cy="135727"/>
          </a:xfrm>
          <a:solidFill>
            <a:schemeClr val="bg1"/>
          </a:solidFill>
        </p:grpSpPr>
        <p:sp>
          <p:nvSpPr>
            <p:cNvPr id="18" name="Freeform 6">
              <a:extLst>
                <a:ext uri="{FF2B5EF4-FFF2-40B4-BE49-F238E27FC236}">
                  <a16:creationId xmlns:a16="http://schemas.microsoft.com/office/drawing/2014/main" id="{3596DD11-914A-4FCB-BD5A-B452681B61C0}"/>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19" name="Freeform 7">
              <a:extLst>
                <a:ext uri="{FF2B5EF4-FFF2-40B4-BE49-F238E27FC236}">
                  <a16:creationId xmlns:a16="http://schemas.microsoft.com/office/drawing/2014/main" id="{522938A5-2D76-46C8-B7C1-3F77D5812E8D}"/>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1" name="Freeform 8">
              <a:extLst>
                <a:ext uri="{FF2B5EF4-FFF2-40B4-BE49-F238E27FC236}">
                  <a16:creationId xmlns:a16="http://schemas.microsoft.com/office/drawing/2014/main" id="{D6EDDC02-7874-477D-8151-D0B193E894D7}"/>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2" name="Freeform 9">
              <a:extLst>
                <a:ext uri="{FF2B5EF4-FFF2-40B4-BE49-F238E27FC236}">
                  <a16:creationId xmlns:a16="http://schemas.microsoft.com/office/drawing/2014/main" id="{11497605-B9F0-499D-9BAD-CAD4DF264DDF}"/>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3" name="Freeform 10">
              <a:extLst>
                <a:ext uri="{FF2B5EF4-FFF2-40B4-BE49-F238E27FC236}">
                  <a16:creationId xmlns:a16="http://schemas.microsoft.com/office/drawing/2014/main" id="{87A173DB-972A-49CD-B107-F84916A5F7E1}"/>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4" name="Freeform 11">
              <a:extLst>
                <a:ext uri="{FF2B5EF4-FFF2-40B4-BE49-F238E27FC236}">
                  <a16:creationId xmlns:a16="http://schemas.microsoft.com/office/drawing/2014/main" id="{AA7E256D-662E-4F46-945F-75B84B1B314D}"/>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5" name="Freeform 12">
              <a:extLst>
                <a:ext uri="{FF2B5EF4-FFF2-40B4-BE49-F238E27FC236}">
                  <a16:creationId xmlns:a16="http://schemas.microsoft.com/office/drawing/2014/main" id="{745AE183-7E5A-47CA-8BC0-5071F1977EE1}"/>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26" name="TextBox 25">
            <a:extLst>
              <a:ext uri="{FF2B5EF4-FFF2-40B4-BE49-F238E27FC236}">
                <a16:creationId xmlns:a16="http://schemas.microsoft.com/office/drawing/2014/main" id="{9C494915-7365-4D9B-82B2-73349D47E724}"/>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mn-cs"/>
              </a:rPr>
              <a:t>Confidential</a:t>
            </a:r>
            <a:r>
              <a:rPr lang="en-US" sz="800" dirty="0">
                <a:solidFill>
                  <a:schemeClr val="bg1"/>
                </a:solidFill>
                <a:latin typeface="+mj-lt"/>
                <a:ea typeface="Verdana" panose="020B0604030504040204" pitchFamily="34" charset="0"/>
                <a:cs typeface="Verdana" panose="020B0604030504040204" pitchFamily="34" charset="0"/>
              </a:rPr>
              <a:t>  </a:t>
            </a:r>
            <a:r>
              <a:rPr lang="en-US" sz="800" kern="1200" dirty="0">
                <a:solidFill>
                  <a:schemeClr val="tx1"/>
                </a:solidFill>
                <a:latin typeface="+mj-lt"/>
                <a:ea typeface="+mn-ea"/>
                <a:cs typeface="Arial" panose="020B0604020202020204" pitchFamily="34" charset="0"/>
              </a:rPr>
              <a:t> │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19155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ig Statement with Ico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95FD2E6-B8EA-4366-97C4-6A53370F84D0}"/>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1"/>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2363195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ig Statement with Icon – Green">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904AD3C8-5B0F-4AB1-B568-AA55FF64194A}"/>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rot="10800000">
            <a:off x="7273815" y="1515193"/>
            <a:ext cx="3735912" cy="3735912"/>
          </a:xfrm>
          <a:prstGeom prst="ellipse">
            <a:avLst/>
          </a:prstGeom>
          <a:solidFill>
            <a:schemeClr val="accent4"/>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425751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ig Statement with Icon – Purple">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8E49745E-959E-424E-B5AD-B75ACA32BFE8}"/>
              </a:ext>
            </a:extLst>
          </p:cNvPr>
          <p:cNvSpPr/>
          <p:nvPr userDrawn="1"/>
        </p:nvSpPr>
        <p:spPr>
          <a:xfrm>
            <a:off x="5379720" y="-52904"/>
            <a:ext cx="6809966" cy="6821367"/>
          </a:xfrm>
          <a:custGeom>
            <a:avLst/>
            <a:gdLst>
              <a:gd name="connsiteX0" fmla="*/ 6845677 w 6846538"/>
              <a:gd name="connsiteY0" fmla="*/ 4820854 h 6858000"/>
              <a:gd name="connsiteX1" fmla="*/ 4811938 w 6846538"/>
              <a:gd name="connsiteY1" fmla="*/ 6857998 h 6858000"/>
              <a:gd name="connsiteX2" fmla="*/ 6845677 w 6846538"/>
              <a:gd name="connsiteY2" fmla="*/ 6857998 h 6858000"/>
              <a:gd name="connsiteX3" fmla="*/ 6846538 w 6846538"/>
              <a:gd name="connsiteY3" fmla="*/ 0 h 6858000"/>
              <a:gd name="connsiteX4" fmla="*/ 6846538 w 6846538"/>
              <a:gd name="connsiteY4" fmla="*/ 6858000 h 6858000"/>
              <a:gd name="connsiteX5" fmla="*/ 0 w 6846538"/>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46538" h="6858000">
                <a:moveTo>
                  <a:pt x="6845677" y="4820854"/>
                </a:moveTo>
                <a:lnTo>
                  <a:pt x="4811938" y="6857998"/>
                </a:lnTo>
                <a:lnTo>
                  <a:pt x="6845677" y="6857998"/>
                </a:lnTo>
                <a:close/>
                <a:moveTo>
                  <a:pt x="6846538" y="0"/>
                </a:moveTo>
                <a:lnTo>
                  <a:pt x="6846538" y="6858000"/>
                </a:lnTo>
                <a:lnTo>
                  <a:pt x="0" y="6858000"/>
                </a:lnTo>
                <a:close/>
              </a:path>
            </a:pathLst>
          </a:custGeom>
          <a:gradFill>
            <a:gsLst>
              <a:gs pos="0">
                <a:schemeClr val="bg1">
                  <a:alpha val="76000"/>
                </a:schemeClr>
              </a:gs>
              <a:gs pos="89000">
                <a:schemeClr val="tx1">
                  <a:lumMod val="16000"/>
                  <a:lumOff val="84000"/>
                </a:scheme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a:solidFill>
                <a:schemeClr val="bg1"/>
              </a:solidFill>
            </a:endParaRPr>
          </a:p>
        </p:txBody>
      </p:sp>
      <p:sp>
        <p:nvSpPr>
          <p:cNvPr id="774" name="TextBox 773">
            <a:extLst>
              <a:ext uri="{FF2B5EF4-FFF2-40B4-BE49-F238E27FC236}">
                <a16:creationId xmlns:a16="http://schemas.microsoft.com/office/drawing/2014/main" id="{BC2C04F8-C4D0-4DA4-8689-3A3303F0660F}"/>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
        <p:nvSpPr>
          <p:cNvPr id="2147" name="Oval 2146">
            <a:extLst>
              <a:ext uri="{FF2B5EF4-FFF2-40B4-BE49-F238E27FC236}">
                <a16:creationId xmlns:a16="http://schemas.microsoft.com/office/drawing/2014/main" id="{FDDA58E5-A99B-48C0-A6B7-6BAE32E46F62}"/>
              </a:ext>
            </a:extLst>
          </p:cNvPr>
          <p:cNvSpPr/>
          <p:nvPr userDrawn="1"/>
        </p:nvSpPr>
        <p:spPr bwMode="gray">
          <a:xfrm>
            <a:off x="7273815" y="1515193"/>
            <a:ext cx="3735912" cy="3735912"/>
          </a:xfrm>
          <a:prstGeom prst="ellipse">
            <a:avLst/>
          </a:prstGeom>
          <a:solidFill>
            <a:schemeClr val="accent5"/>
          </a:solidFill>
          <a:ln w="76200">
            <a:solidFill>
              <a:schemeClr val="bg1"/>
            </a:solid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60325" lvl="0" algn="ctr">
              <a:spcAft>
                <a:spcPts val="800"/>
              </a:spcAft>
            </a:pPr>
            <a:endParaRPr lang="en-US" sz="1400" kern="0" dirty="0"/>
          </a:p>
        </p:txBody>
      </p:sp>
      <p:sp>
        <p:nvSpPr>
          <p:cNvPr id="18" name="Text Placeholder 862">
            <a:extLst>
              <a:ext uri="{FF2B5EF4-FFF2-40B4-BE49-F238E27FC236}">
                <a16:creationId xmlns:a16="http://schemas.microsoft.com/office/drawing/2014/main" id="{E56855D3-D3B3-4208-ADBF-9790190F0A6E}"/>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Tree>
    <p:extLst>
      <p:ext uri="{BB962C8B-B14F-4D97-AF65-F5344CB8AC3E}">
        <p14:creationId xmlns:p14="http://schemas.microsoft.com/office/powerpoint/2010/main" val="1115541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ig Statement with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5DD6E7D-B875-48DF-B6A8-450BD6AE1716}"/>
              </a:ext>
            </a:extLst>
          </p:cNvPr>
          <p:cNvSpPr>
            <a:spLocks noGrp="1"/>
          </p:cNvSpPr>
          <p:nvPr>
            <p:ph type="pic" sz="quarter" idx="11" hasCustomPrompt="1"/>
          </p:nvPr>
        </p:nvSpPr>
        <p:spPr>
          <a:xfrm>
            <a:off x="6785688" y="0"/>
            <a:ext cx="5403138" cy="6764798"/>
          </a:xfrm>
        </p:spPr>
        <p:txBody>
          <a:bodyPr lIns="640080" tIns="0" rIns="640080" anchor="ctr"/>
          <a:lstStyle>
            <a:lvl1pPr algn="ctr">
              <a:defRPr/>
            </a:lvl1pPr>
          </a:lstStyle>
          <a:p>
            <a:r>
              <a:rPr lang="en-US" dirty="0"/>
              <a:t>Click on the icon to insert a picture from your computer</a:t>
            </a:r>
          </a:p>
        </p:txBody>
      </p:sp>
      <p:sp>
        <p:nvSpPr>
          <p:cNvPr id="17" name="Text Placeholder 862">
            <a:extLst>
              <a:ext uri="{FF2B5EF4-FFF2-40B4-BE49-F238E27FC236}">
                <a16:creationId xmlns:a16="http://schemas.microsoft.com/office/drawing/2014/main" id="{C8F55BC8-3E55-49EB-BF20-18EB4F7F5970}"/>
              </a:ext>
            </a:extLst>
          </p:cNvPr>
          <p:cNvSpPr>
            <a:spLocks noGrp="1"/>
          </p:cNvSpPr>
          <p:nvPr>
            <p:ph type="body" sz="quarter" idx="12" hasCustomPrompt="1"/>
          </p:nvPr>
        </p:nvSpPr>
        <p:spPr>
          <a:xfrm>
            <a:off x="608014" y="2514600"/>
            <a:ext cx="5485844" cy="1828799"/>
          </a:xfrm>
        </p:spPr>
        <p:txBody>
          <a:bodyPr anchor="ctr"/>
          <a:lstStyle>
            <a:lvl1pPr>
              <a:lnSpc>
                <a:spcPct val="100000"/>
              </a:lnSpc>
              <a:spcBef>
                <a:spcPts val="0"/>
              </a:spcBef>
              <a:defRPr sz="3600"/>
            </a:lvl1pPr>
            <a:lvl2pPr marL="273050" indent="0">
              <a:buNone/>
              <a:defRPr/>
            </a:lvl2pPr>
          </a:lstStyle>
          <a:p>
            <a:pPr lvl="0"/>
            <a:r>
              <a:rPr lang="en-US" dirty="0"/>
              <a:t>Click to add text</a:t>
            </a:r>
          </a:p>
        </p:txBody>
      </p:sp>
      <p:sp>
        <p:nvSpPr>
          <p:cNvPr id="21" name="TextBox 20">
            <a:extLst>
              <a:ext uri="{FF2B5EF4-FFF2-40B4-BE49-F238E27FC236}">
                <a16:creationId xmlns:a16="http://schemas.microsoft.com/office/drawing/2014/main" id="{EA6E1A1B-7C56-4DE3-BC90-B387C7F3E670}"/>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332217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ig Statistic">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F1D41E-848B-4178-A0D2-2A18C6921400}"/>
              </a:ext>
            </a:extLst>
          </p:cNvPr>
          <p:cNvSpPr/>
          <p:nvPr userDrawn="1"/>
        </p:nvSpPr>
        <p:spPr bwMode="hidden">
          <a:xfrm>
            <a:off x="0" y="0"/>
            <a:ext cx="12188822" cy="4332288"/>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spcAft>
                <a:spcPts val="600"/>
              </a:spcAft>
            </a:pPr>
            <a:endParaRPr lang="en-US" sz="1200" dirty="0">
              <a:solidFill>
                <a:schemeClr val="bg1"/>
              </a:solidFill>
            </a:endParaRPr>
          </a:p>
        </p:txBody>
      </p:sp>
      <p:sp>
        <p:nvSpPr>
          <p:cNvPr id="7" name="Oval 6">
            <a:extLst>
              <a:ext uri="{FF2B5EF4-FFF2-40B4-BE49-F238E27FC236}">
                <a16:creationId xmlns:a16="http://schemas.microsoft.com/office/drawing/2014/main" id="{F1ED419A-30D8-44AB-9256-156B54D449CD}"/>
              </a:ext>
            </a:extLst>
          </p:cNvPr>
          <p:cNvSpPr/>
          <p:nvPr userDrawn="1"/>
        </p:nvSpPr>
        <p:spPr bwMode="white">
          <a:xfrm>
            <a:off x="672527" y="722997"/>
            <a:ext cx="4470400" cy="44704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Text Placeholder 14">
            <a:extLst>
              <a:ext uri="{FF2B5EF4-FFF2-40B4-BE49-F238E27FC236}">
                <a16:creationId xmlns:a16="http://schemas.microsoft.com/office/drawing/2014/main" id="{E4BDA96F-134D-4855-8751-F1043ABF3B47}"/>
              </a:ext>
            </a:extLst>
          </p:cNvPr>
          <p:cNvSpPr>
            <a:spLocks noGrp="1"/>
          </p:cNvSpPr>
          <p:nvPr>
            <p:ph type="body" sz="quarter" idx="11" hasCustomPrompt="1"/>
          </p:nvPr>
        </p:nvSpPr>
        <p:spPr>
          <a:xfrm>
            <a:off x="6096000" y="2514599"/>
            <a:ext cx="5027613" cy="1371601"/>
          </a:xfrm>
        </p:spPr>
        <p:txBody>
          <a:bodyPr anchor="ctr"/>
          <a:lstStyle>
            <a:lvl1pPr>
              <a:spcBef>
                <a:spcPts val="0"/>
              </a:spcBef>
              <a:defRPr sz="3600">
                <a:solidFill>
                  <a:schemeClr val="tx2"/>
                </a:solidFill>
              </a:defRPr>
            </a:lvl1pPr>
          </a:lstStyle>
          <a:p>
            <a:pPr lvl="0"/>
            <a:r>
              <a:rPr lang="en-US" dirty="0"/>
              <a:t>Click to add text</a:t>
            </a:r>
          </a:p>
        </p:txBody>
      </p:sp>
      <p:sp>
        <p:nvSpPr>
          <p:cNvPr id="23" name="Chart Placeholder 22">
            <a:extLst>
              <a:ext uri="{FF2B5EF4-FFF2-40B4-BE49-F238E27FC236}">
                <a16:creationId xmlns:a16="http://schemas.microsoft.com/office/drawing/2014/main" id="{4093E53D-7586-4113-99BD-F45F1343692F}"/>
              </a:ext>
            </a:extLst>
          </p:cNvPr>
          <p:cNvSpPr>
            <a:spLocks noGrp="1"/>
          </p:cNvSpPr>
          <p:nvPr>
            <p:ph type="chart" sz="quarter" idx="13" hasCustomPrompt="1"/>
          </p:nvPr>
        </p:nvSpPr>
        <p:spPr>
          <a:xfrm>
            <a:off x="662672" y="722997"/>
            <a:ext cx="4480256" cy="4480256"/>
          </a:xfrm>
        </p:spPr>
        <p:txBody>
          <a:bodyPr anchor="ctr"/>
          <a:lstStyle>
            <a:lvl1pPr algn="ctr">
              <a:defRPr/>
            </a:lvl1pPr>
          </a:lstStyle>
          <a:p>
            <a:r>
              <a:rPr lang="en-US" dirty="0"/>
              <a:t>Click to insert a </a:t>
            </a:r>
            <a:br>
              <a:rPr lang="en-US" dirty="0"/>
            </a:br>
            <a:r>
              <a:rPr lang="en-US" dirty="0"/>
              <a:t>Doughnut chart</a:t>
            </a:r>
          </a:p>
        </p:txBody>
      </p:sp>
      <p:sp>
        <p:nvSpPr>
          <p:cNvPr id="13" name="Text Placeholder 12">
            <a:extLst>
              <a:ext uri="{FF2B5EF4-FFF2-40B4-BE49-F238E27FC236}">
                <a16:creationId xmlns:a16="http://schemas.microsoft.com/office/drawing/2014/main" id="{8C4F4198-4BE0-4282-8B86-20DED598DC17}"/>
              </a:ext>
            </a:extLst>
          </p:cNvPr>
          <p:cNvSpPr>
            <a:spLocks noGrp="1"/>
          </p:cNvSpPr>
          <p:nvPr>
            <p:ph type="body" sz="quarter" idx="18"/>
          </p:nvPr>
        </p:nvSpPr>
        <p:spPr>
          <a:xfrm>
            <a:off x="608330" y="5507147"/>
            <a:ext cx="1371064" cy="423862"/>
          </a:xfrm>
        </p:spPr>
        <p:txBody>
          <a:bodyPr/>
          <a:lstStyle>
            <a:lvl1pPr algn="l">
              <a:defRPr sz="1200">
                <a:solidFill>
                  <a:schemeClr val="accent4"/>
                </a:solidFill>
              </a:defRPr>
            </a:lvl1pPr>
          </a:lstStyle>
          <a:p>
            <a:pPr lvl="0"/>
            <a:r>
              <a:rPr lang="en-US"/>
              <a:t>Click to edit Master text styles</a:t>
            </a:r>
          </a:p>
        </p:txBody>
      </p:sp>
      <p:sp>
        <p:nvSpPr>
          <p:cNvPr id="70" name="Text Placeholder 12">
            <a:extLst>
              <a:ext uri="{FF2B5EF4-FFF2-40B4-BE49-F238E27FC236}">
                <a16:creationId xmlns:a16="http://schemas.microsoft.com/office/drawing/2014/main" id="{4B5F4E67-F2E8-4777-B495-668C321DCBAF}"/>
              </a:ext>
            </a:extLst>
          </p:cNvPr>
          <p:cNvSpPr>
            <a:spLocks noGrp="1"/>
          </p:cNvSpPr>
          <p:nvPr>
            <p:ph type="body" sz="quarter" idx="19"/>
          </p:nvPr>
        </p:nvSpPr>
        <p:spPr>
          <a:xfrm>
            <a:off x="2436416" y="5507147"/>
            <a:ext cx="1371064" cy="423862"/>
          </a:xfrm>
        </p:spPr>
        <p:txBody>
          <a:bodyPr/>
          <a:lstStyle>
            <a:lvl1pPr algn="l">
              <a:defRPr sz="1200">
                <a:solidFill>
                  <a:schemeClr val="accent6"/>
                </a:solidFill>
              </a:defRPr>
            </a:lvl1pPr>
          </a:lstStyle>
          <a:p>
            <a:pPr lvl="0"/>
            <a:r>
              <a:rPr lang="en-US"/>
              <a:t>Click to edit Master text styles</a:t>
            </a:r>
          </a:p>
        </p:txBody>
      </p:sp>
      <p:sp>
        <p:nvSpPr>
          <p:cNvPr id="71" name="Text Placeholder 12">
            <a:extLst>
              <a:ext uri="{FF2B5EF4-FFF2-40B4-BE49-F238E27FC236}">
                <a16:creationId xmlns:a16="http://schemas.microsoft.com/office/drawing/2014/main" id="{704846F3-64ED-4181-8AEC-68B9734DA96D}"/>
              </a:ext>
            </a:extLst>
          </p:cNvPr>
          <p:cNvSpPr>
            <a:spLocks noGrp="1"/>
          </p:cNvSpPr>
          <p:nvPr>
            <p:ph type="body" sz="quarter" idx="20"/>
          </p:nvPr>
        </p:nvSpPr>
        <p:spPr>
          <a:xfrm>
            <a:off x="4261103" y="5507147"/>
            <a:ext cx="1371064" cy="423862"/>
          </a:xfrm>
        </p:spPr>
        <p:txBody>
          <a:bodyPr/>
          <a:lstStyle>
            <a:lvl1pPr algn="l">
              <a:defRPr sz="1200">
                <a:solidFill>
                  <a:schemeClr val="accent3"/>
                </a:solidFill>
              </a:defRPr>
            </a:lvl1pPr>
          </a:lstStyle>
          <a:p>
            <a:pPr lvl="0"/>
            <a:r>
              <a:rPr lang="en-US"/>
              <a:t>Click to edit Master text styles</a:t>
            </a:r>
          </a:p>
        </p:txBody>
      </p:sp>
      <p:sp>
        <p:nvSpPr>
          <p:cNvPr id="72" name="Text Placeholder 12">
            <a:extLst>
              <a:ext uri="{FF2B5EF4-FFF2-40B4-BE49-F238E27FC236}">
                <a16:creationId xmlns:a16="http://schemas.microsoft.com/office/drawing/2014/main" id="{DD17F439-D919-44B7-889F-96A1DAF172D4}"/>
              </a:ext>
            </a:extLst>
          </p:cNvPr>
          <p:cNvSpPr>
            <a:spLocks noGrp="1"/>
          </p:cNvSpPr>
          <p:nvPr>
            <p:ph type="body" sz="quarter" idx="21"/>
          </p:nvPr>
        </p:nvSpPr>
        <p:spPr>
          <a:xfrm>
            <a:off x="6088109" y="5507147"/>
            <a:ext cx="1371064" cy="423862"/>
          </a:xfrm>
        </p:spPr>
        <p:txBody>
          <a:bodyPr/>
          <a:lstStyle>
            <a:lvl1pPr algn="l">
              <a:defRPr sz="1200">
                <a:solidFill>
                  <a:schemeClr val="accent1"/>
                </a:solidFill>
              </a:defRPr>
            </a:lvl1pPr>
          </a:lstStyle>
          <a:p>
            <a:pPr lvl="0"/>
            <a:r>
              <a:rPr lang="en-US"/>
              <a:t>Click to edit Master text styles</a:t>
            </a:r>
          </a:p>
        </p:txBody>
      </p:sp>
      <p:sp>
        <p:nvSpPr>
          <p:cNvPr id="73" name="Text Placeholder 12">
            <a:extLst>
              <a:ext uri="{FF2B5EF4-FFF2-40B4-BE49-F238E27FC236}">
                <a16:creationId xmlns:a16="http://schemas.microsoft.com/office/drawing/2014/main" id="{0DA74846-CC03-44FE-9AE5-4975E808F8A0}"/>
              </a:ext>
            </a:extLst>
          </p:cNvPr>
          <p:cNvSpPr>
            <a:spLocks noGrp="1"/>
          </p:cNvSpPr>
          <p:nvPr>
            <p:ph type="body" sz="quarter" idx="22"/>
          </p:nvPr>
        </p:nvSpPr>
        <p:spPr>
          <a:xfrm>
            <a:off x="7920672" y="5507147"/>
            <a:ext cx="1371064" cy="423862"/>
          </a:xfrm>
        </p:spPr>
        <p:txBody>
          <a:bodyPr/>
          <a:lstStyle>
            <a:lvl1pPr algn="l">
              <a:defRPr sz="1200">
                <a:solidFill>
                  <a:schemeClr val="accent2"/>
                </a:solidFill>
              </a:defRPr>
            </a:lvl1pPr>
          </a:lstStyle>
          <a:p>
            <a:pPr lvl="0"/>
            <a:r>
              <a:rPr lang="en-US"/>
              <a:t>Click to edit Master text styles</a:t>
            </a:r>
          </a:p>
        </p:txBody>
      </p:sp>
      <p:sp>
        <p:nvSpPr>
          <p:cNvPr id="74" name="Text Placeholder 12">
            <a:extLst>
              <a:ext uri="{FF2B5EF4-FFF2-40B4-BE49-F238E27FC236}">
                <a16:creationId xmlns:a16="http://schemas.microsoft.com/office/drawing/2014/main" id="{EB51A67B-FBDC-4AB8-B81A-6B6B96D04F4E}"/>
              </a:ext>
            </a:extLst>
          </p:cNvPr>
          <p:cNvSpPr>
            <a:spLocks noGrp="1"/>
          </p:cNvSpPr>
          <p:nvPr>
            <p:ph type="body" sz="quarter" idx="23"/>
          </p:nvPr>
        </p:nvSpPr>
        <p:spPr>
          <a:xfrm>
            <a:off x="9750028" y="5507147"/>
            <a:ext cx="1371064" cy="423862"/>
          </a:xfrm>
        </p:spPr>
        <p:txBody>
          <a:bodyPr/>
          <a:lstStyle>
            <a:lvl1pPr algn="l">
              <a:defRPr sz="1200">
                <a:solidFill>
                  <a:schemeClr val="accent5"/>
                </a:solidFill>
              </a:defRPr>
            </a:lvl1pPr>
          </a:lstStyle>
          <a:p>
            <a:pPr lvl="0"/>
            <a:r>
              <a:rPr lang="en-US"/>
              <a:t>Click to edit Master text styles</a:t>
            </a:r>
          </a:p>
        </p:txBody>
      </p:sp>
      <p:sp>
        <p:nvSpPr>
          <p:cNvPr id="75" name="TextBox 74">
            <a:extLst>
              <a:ext uri="{FF2B5EF4-FFF2-40B4-BE49-F238E27FC236}">
                <a16:creationId xmlns:a16="http://schemas.microsoft.com/office/drawing/2014/main" id="{6C03ACE7-B591-43FD-A636-47D01F482F04}"/>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3844508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5025D71-18A5-4A22-8386-917E1B08C46A}"/>
              </a:ext>
            </a:extLst>
          </p:cNvPr>
          <p:cNvSpPr txBox="1"/>
          <p:nvPr userDrawn="1"/>
        </p:nvSpPr>
        <p:spPr>
          <a:xfrm>
            <a:off x="11490941" y="6388099"/>
            <a:ext cx="437990" cy="365125"/>
          </a:xfrm>
          <a:prstGeom prst="rect">
            <a:avLst/>
          </a:prstGeom>
          <a:noFill/>
        </p:spPr>
        <p:txBody>
          <a:bodyPr wrap="square" lIns="0" tIns="0" rIns="0" bIns="0" rtlCol="0" anchor="ctr">
            <a:noAutofit/>
          </a:bodyPr>
          <a:lstStyle/>
          <a:p>
            <a:pPr algn="r">
              <a:lnSpc>
                <a:spcPct val="90000"/>
              </a:lnSpc>
            </a:pPr>
            <a:fld id="{7A51DB15-7364-4F0B-A3A0-1309F8830053}" type="slidenum">
              <a:rPr lang="en-US" sz="800" smtClean="0">
                <a:latin typeface="+mj-lt"/>
              </a:rPr>
              <a:pPr algn="r">
                <a:lnSpc>
                  <a:spcPct val="90000"/>
                </a:lnSpc>
              </a:pPr>
              <a:t>‹#›</a:t>
            </a:fld>
            <a:endParaRPr lang="en-US" dirty="0">
              <a:latin typeface="+mj-lt"/>
            </a:endParaRPr>
          </a:p>
        </p:txBody>
      </p:sp>
    </p:spTree>
    <p:extLst>
      <p:ext uri="{BB962C8B-B14F-4D97-AF65-F5344CB8AC3E}">
        <p14:creationId xmlns:p14="http://schemas.microsoft.com/office/powerpoint/2010/main" val="121666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image" Target="../media/image4.sv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theme" Target="../theme/theme2.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image" Target="../media/image2.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8" Type="http://schemas.openxmlformats.org/officeDocument/2006/relationships/slideLayout" Target="../slideLayouts/slideLayout64.xml"/><Relationship Id="rId51" Type="http://schemas.openxmlformats.org/officeDocument/2006/relationships/image" Target="../media/image20.png"/><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1" Type="http://schemas.openxmlformats.org/officeDocument/2006/relationships/slideLayout" Target="../slideLayouts/slideLayout57.xml"/><Relationship Id="rId6"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sp>
        <p:nvSpPr>
          <p:cNvPr id="2" name="Click to edit title"/>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dirty="0"/>
              <a:t>Click to edit Master default content style</a:t>
            </a:r>
          </a:p>
        </p:txBody>
      </p:sp>
      <p:sp>
        <p:nvSpPr>
          <p:cNvPr id="3" name="Click to edit content box"/>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 level</a:t>
            </a:r>
          </a:p>
          <a:p>
            <a:pPr lvl="6"/>
            <a:r>
              <a:rPr lang="en-US" dirty="0"/>
              <a:t>Seventh level</a:t>
            </a:r>
          </a:p>
          <a:p>
            <a:pPr lvl="7"/>
            <a:r>
              <a:rPr lang="en-US" dirty="0"/>
              <a:t>Eighth level</a:t>
            </a:r>
          </a:p>
          <a:p>
            <a:pPr lvl="8"/>
            <a:r>
              <a:rPr lang="en-US" dirty="0"/>
              <a:t>Nineth level</a:t>
            </a:r>
          </a:p>
        </p:txBody>
      </p:sp>
      <p:pic>
        <p:nvPicPr>
          <p:cNvPr id="6" name="Gradient-colored box">
            <a:extLst>
              <a:ext uri="{FF2B5EF4-FFF2-40B4-BE49-F238E27FC236}">
                <a16:creationId xmlns:a16="http://schemas.microsoft.com/office/drawing/2014/main" id="{68450DCA-9700-4C93-9CAA-A9FF31B0A6A3}"/>
              </a:ext>
              <a:ext uri="{C183D7F6-B498-43B3-948B-1728B52AA6E4}">
                <adec:decorative xmlns:adec="http://schemas.microsoft.com/office/drawing/2017/decorative" val="1"/>
              </a:ext>
            </a:extLst>
          </p:cNvPr>
          <p:cNvPicPr>
            <a:picLocks noChangeAspect="1"/>
          </p:cNvPicPr>
          <p:nvPr userDrawn="1"/>
        </p:nvPicPr>
        <p:blipFill>
          <a:blip r:embed="rId58">
            <a:extLst>
              <a:ext uri="{96DAC541-7B7A-43D3-8B79-37D633B846F1}">
                <asvg:svgBlip xmlns:asvg="http://schemas.microsoft.com/office/drawing/2016/SVG/main" r:embed="rId59"/>
              </a:ext>
            </a:extLst>
          </a:blip>
          <a:stretch>
            <a:fillRect/>
          </a:stretch>
        </p:blipFill>
        <p:spPr>
          <a:xfrm>
            <a:off x="-1" y="6766560"/>
            <a:ext cx="12188825" cy="95225"/>
          </a:xfrm>
          <a:prstGeom prst="rect">
            <a:avLst/>
          </a:prstGeom>
        </p:spPr>
      </p:pic>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dirty="0"/>
          </a:p>
        </p:txBody>
      </p:sp>
      <p:pic>
        <p:nvPicPr>
          <p:cNvPr id="8" name="Graphic 7">
            <a:extLst>
              <a:ext uri="{FF2B5EF4-FFF2-40B4-BE49-F238E27FC236}">
                <a16:creationId xmlns:a16="http://schemas.microsoft.com/office/drawing/2014/main" id="{0D3598D0-20F3-D64A-A86A-110C1B1A8EC4}"/>
              </a:ext>
            </a:extLst>
          </p:cNvPr>
          <p:cNvPicPr>
            <a:picLocks noChangeAspect="1"/>
          </p:cNvPicPr>
          <p:nvPr userDrawn="1"/>
        </p:nvPicPr>
        <p:blipFill>
          <a:blip r:embed="rId60">
            <a:extLst>
              <a:ext uri="{96DAC541-7B7A-43D3-8B79-37D633B846F1}">
                <asvg:svgBlip xmlns:asvg="http://schemas.microsoft.com/office/drawing/2016/SVG/main" r:embed="rId61"/>
              </a:ext>
            </a:extLst>
          </a:blip>
          <a:stretch>
            <a:fillRect/>
          </a:stretch>
        </p:blipFill>
        <p:spPr>
          <a:xfrm>
            <a:off x="419085" y="6218399"/>
            <a:ext cx="1539751" cy="557784"/>
          </a:xfrm>
          <a:prstGeom prst="rect">
            <a:avLst/>
          </a:prstGeom>
        </p:spPr>
      </p:pic>
      <p:sp>
        <p:nvSpPr>
          <p:cNvPr id="12" name="Copyright" descr="Confidential copyright VMware, Inc. 2021">
            <a:extLst>
              <a:ext uri="{FF2B5EF4-FFF2-40B4-BE49-F238E27FC236}">
                <a16:creationId xmlns:a16="http://schemas.microsoft.com/office/drawing/2014/main" id="{69C17593-F9DF-6847-9966-C24CCD1171A4}"/>
              </a:ext>
            </a:extLst>
          </p:cNvPr>
          <p:cNvSpPr txBox="1"/>
          <p:nvPr userDrawn="1"/>
        </p:nvSpPr>
        <p:spPr bwMode="white">
          <a:xfrm flipH="1">
            <a:off x="11134164" y="6579206"/>
            <a:ext cx="969493" cy="202518"/>
          </a:xfrm>
          <a:prstGeom prst="rect">
            <a:avLst/>
          </a:prstGeom>
          <a:noFill/>
        </p:spPr>
        <p:txBody>
          <a:bodyPr wrap="none" lIns="0" tIns="0" rIns="0" bIns="0" rtlCol="0" anchor="ctr">
            <a:noAutofit/>
          </a:bodyPr>
          <a:lstStyle/>
          <a:p>
            <a:pPr>
              <a:lnSpc>
                <a:spcPct val="90000"/>
              </a:lnSpc>
            </a:pPr>
            <a:r>
              <a:rPr lang="en-US" sz="800" dirty="0">
                <a:solidFill>
                  <a:schemeClr val="tx2"/>
                </a:solidFill>
                <a:latin typeface="+mj-lt"/>
                <a:ea typeface="Verdana" panose="020B0604030504040204" pitchFamily="34" charset="0"/>
                <a:cs typeface="Verdana" panose="020B0604030504040204" pitchFamily="34" charset="0"/>
              </a:rPr>
              <a:t>©2021 VMware, Inc.</a:t>
            </a:r>
          </a:p>
        </p:txBody>
      </p:sp>
    </p:spTree>
    <p:extLst>
      <p:ext uri="{BB962C8B-B14F-4D97-AF65-F5344CB8AC3E}">
        <p14:creationId xmlns:p14="http://schemas.microsoft.com/office/powerpoint/2010/main" val="928140892"/>
      </p:ext>
    </p:extLst>
  </p:cSld>
  <p:clrMap bg1="lt1" tx1="dk1" bg2="lt2" tx2="dk2" accent1="accent1" accent2="accent2" accent3="accent3" accent4="accent4" accent5="accent5" accent6="accent6" hlink="hlink" folHlink="folHlink"/>
  <p:sldLayoutIdLst>
    <p:sldLayoutId id="2147484087" r:id="rId1"/>
    <p:sldLayoutId id="2147484089" r:id="rId2"/>
    <p:sldLayoutId id="2147484079" r:id="rId3"/>
    <p:sldLayoutId id="2147484080" r:id="rId4"/>
    <p:sldLayoutId id="2147484081" r:id="rId5"/>
    <p:sldLayoutId id="2147483941" r:id="rId6"/>
    <p:sldLayoutId id="2147484082" r:id="rId7"/>
    <p:sldLayoutId id="2147484083" r:id="rId8"/>
    <p:sldLayoutId id="2147484084" r:id="rId9"/>
    <p:sldLayoutId id="2147484002" r:id="rId10"/>
    <p:sldLayoutId id="2147484003" r:id="rId11"/>
    <p:sldLayoutId id="2147484074" r:id="rId12"/>
    <p:sldLayoutId id="2147484075" r:id="rId13"/>
    <p:sldLayoutId id="2147484076" r:id="rId14"/>
    <p:sldLayoutId id="2147484077" r:id="rId15"/>
    <p:sldLayoutId id="2147484078" r:id="rId16"/>
    <p:sldLayoutId id="2147483949" r:id="rId17"/>
    <p:sldLayoutId id="2147484004" r:id="rId18"/>
    <p:sldLayoutId id="2147484005" r:id="rId19"/>
    <p:sldLayoutId id="2147484006" r:id="rId20"/>
    <p:sldLayoutId id="2147483956" r:id="rId21"/>
    <p:sldLayoutId id="2147483957" r:id="rId22"/>
    <p:sldLayoutId id="2147483958" r:id="rId23"/>
    <p:sldLayoutId id="2147483959" r:id="rId24"/>
    <p:sldLayoutId id="2147484085" r:id="rId25"/>
    <p:sldLayoutId id="2147483960" r:id="rId26"/>
    <p:sldLayoutId id="2147483963" r:id="rId27"/>
    <p:sldLayoutId id="2147483961" r:id="rId28"/>
    <p:sldLayoutId id="2147483962" r:id="rId29"/>
    <p:sldLayoutId id="2147483964" r:id="rId30"/>
    <p:sldLayoutId id="2147483965" r:id="rId31"/>
    <p:sldLayoutId id="2147483966" r:id="rId32"/>
    <p:sldLayoutId id="2147484010" r:id="rId33"/>
    <p:sldLayoutId id="2147484011" r:id="rId34"/>
    <p:sldLayoutId id="2147484012" r:id="rId35"/>
    <p:sldLayoutId id="2147484013" r:id="rId36"/>
    <p:sldLayoutId id="2147484014" r:id="rId37"/>
    <p:sldLayoutId id="2147484016" r:id="rId38"/>
    <p:sldLayoutId id="2147483971" r:id="rId39"/>
    <p:sldLayoutId id="2147483972" r:id="rId40"/>
    <p:sldLayoutId id="2147483973" r:id="rId41"/>
    <p:sldLayoutId id="2147484018" r:id="rId42"/>
    <p:sldLayoutId id="2147484019" r:id="rId43"/>
    <p:sldLayoutId id="2147484020" r:id="rId44"/>
    <p:sldLayoutId id="2147483977" r:id="rId45"/>
    <p:sldLayoutId id="2147483978" r:id="rId46"/>
    <p:sldLayoutId id="2147483979" r:id="rId47"/>
    <p:sldLayoutId id="2147483980" r:id="rId48"/>
    <p:sldLayoutId id="2147483981" r:id="rId49"/>
    <p:sldLayoutId id="2147483982" r:id="rId50"/>
    <p:sldLayoutId id="2147483983" r:id="rId51"/>
    <p:sldLayoutId id="2147483984" r:id="rId52"/>
    <p:sldLayoutId id="2147483985" r:id="rId53"/>
    <p:sldLayoutId id="2147484140" r:id="rId54"/>
    <p:sldLayoutId id="2147484141" r:id="rId55"/>
    <p:sldLayoutId id="2147484142"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6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6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6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6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6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1258888" indent="-111125"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6pPr>
      <a:lvl7pPr marL="13795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7pPr>
      <a:lvl8pPr marL="1550988" indent="-120650" algn="l" defTabSz="914400" rtl="0" eaLnBrk="1" latinLnBrk="0" hangingPunct="1">
        <a:lnSpc>
          <a:spcPct val="100000"/>
        </a:lnSpc>
        <a:spcBef>
          <a:spcPts val="600"/>
        </a:spcBef>
        <a:buClr>
          <a:schemeClr val="tx2"/>
        </a:buClr>
        <a:buSzPct val="90000"/>
        <a:buFont typeface="Arial" panose="020B0604020202020204" pitchFamily="34" charset="0"/>
        <a:buChar char="•"/>
        <a:tabLst/>
        <a:defRPr sz="1400" kern="1200">
          <a:solidFill>
            <a:schemeClr val="tx2"/>
          </a:solidFill>
          <a:latin typeface="+mn-lt"/>
          <a:ea typeface="+mn-ea"/>
          <a:cs typeface="+mn-cs"/>
        </a:defRPr>
      </a:lvl8pPr>
      <a:lvl9pPr marL="1722438" indent="-120650" algn="l" defTabSz="914400" rtl="0" eaLnBrk="1" latinLnBrk="0" hangingPunct="1">
        <a:lnSpc>
          <a:spcPct val="100000"/>
        </a:lnSpc>
        <a:spcBef>
          <a:spcPts val="600"/>
        </a:spcBef>
        <a:buClr>
          <a:schemeClr val="tx2"/>
        </a:buClr>
        <a:buSzPct val="90000"/>
        <a:buFont typeface="System Font Regular"/>
        <a:buChar char="-"/>
        <a:tabLst/>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bg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8450DCA-9700-4C93-9CAA-A9FF31B0A6A3}"/>
              </a:ext>
            </a:extLst>
          </p:cNvPr>
          <p:cNvPicPr>
            <a:picLocks noChangeAspect="1"/>
          </p:cNvPicPr>
          <p:nvPr userDrawn="1"/>
        </p:nvPicPr>
        <p:blipFill>
          <a:blip r:embed="rId51">
            <a:extLst>
              <a:ext uri="{96DAC541-7B7A-43D3-8B79-37D633B846F1}">
                <asvg:svgBlip xmlns:asvg="http://schemas.microsoft.com/office/drawing/2016/SVG/main" r:embed="rId52"/>
              </a:ext>
            </a:extLst>
          </a:blip>
          <a:stretch>
            <a:fillRect/>
          </a:stretch>
        </p:blipFill>
        <p:spPr>
          <a:xfrm>
            <a:off x="-1" y="6766560"/>
            <a:ext cx="12188825" cy="95225"/>
          </a:xfrm>
          <a:prstGeom prst="rect">
            <a:avLst/>
          </a:prstGeom>
        </p:spPr>
      </p:pic>
      <p:sp>
        <p:nvSpPr>
          <p:cNvPr id="2" name="Title Placeholder 1"/>
          <p:cNvSpPr>
            <a:spLocks noGrp="1"/>
          </p:cNvSpPr>
          <p:nvPr>
            <p:ph type="title"/>
          </p:nvPr>
        </p:nvSpPr>
        <p:spPr>
          <a:xfrm>
            <a:off x="579809" y="412751"/>
            <a:ext cx="11001004" cy="381000"/>
          </a:xfrm>
          <a:prstGeom prst="rect">
            <a:avLst/>
          </a:prstGeom>
        </p:spPr>
        <p:txBody>
          <a:bodyPr vert="horz" wrap="none" lIns="0" tIns="0" rIns="0" bIns="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609441" y="1600203"/>
            <a:ext cx="10969943" cy="4580461"/>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AA6C16E6-5A1F-46F7-8642-A7F025A5BDCF}"/>
              </a:ext>
            </a:extLst>
          </p:cNvPr>
          <p:cNvSpPr>
            <a:spLocks noGrp="1"/>
          </p:cNvSpPr>
          <p:nvPr>
            <p:ph type="ftr" sz="quarter" idx="3"/>
          </p:nvPr>
        </p:nvSpPr>
        <p:spPr>
          <a:xfrm>
            <a:off x="4037013" y="735203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3E586C86-F823-4766-9B10-773EDC51CC66}"/>
              </a:ext>
            </a:extLst>
          </p:cNvPr>
          <p:cNvSpPr>
            <a:spLocks noGrp="1"/>
          </p:cNvSpPr>
          <p:nvPr>
            <p:ph type="sldNum" sz="quarter" idx="4"/>
          </p:nvPr>
        </p:nvSpPr>
        <p:spPr>
          <a:xfrm>
            <a:off x="8609013" y="7352030"/>
            <a:ext cx="274161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D295A3-96FB-4E80-91AF-4225D266C57B}" type="slidenum">
              <a:rPr lang="en-US" smtClean="0"/>
              <a:t>‹#›</a:t>
            </a:fld>
            <a:endParaRPr lang="en-US"/>
          </a:p>
        </p:txBody>
      </p:sp>
      <p:grpSp>
        <p:nvGrpSpPr>
          <p:cNvPr id="18" name="Group 17">
            <a:extLst>
              <a:ext uri="{FF2B5EF4-FFF2-40B4-BE49-F238E27FC236}">
                <a16:creationId xmlns:a16="http://schemas.microsoft.com/office/drawing/2014/main" id="{3485A9D7-B248-4F26-9897-A1C7A54FAF89}"/>
              </a:ext>
            </a:extLst>
          </p:cNvPr>
          <p:cNvGrpSpPr/>
          <p:nvPr userDrawn="1"/>
        </p:nvGrpSpPr>
        <p:grpSpPr>
          <a:xfrm>
            <a:off x="608012" y="6445106"/>
            <a:ext cx="1184397" cy="186690"/>
            <a:chOff x="863272" y="6563918"/>
            <a:chExt cx="861082" cy="135727"/>
          </a:xfrm>
          <a:solidFill>
            <a:schemeClr val="bg1"/>
          </a:solidFill>
        </p:grpSpPr>
        <p:sp>
          <p:nvSpPr>
            <p:cNvPr id="27" name="Freeform 6">
              <a:extLst>
                <a:ext uri="{FF2B5EF4-FFF2-40B4-BE49-F238E27FC236}">
                  <a16:creationId xmlns:a16="http://schemas.microsoft.com/office/drawing/2014/main" id="{3813DC77-8C0C-44B4-AE3B-61F5A801402A}"/>
                </a:ext>
              </a:extLst>
            </p:cNvPr>
            <p:cNvSpPr>
              <a:spLocks/>
            </p:cNvSpPr>
            <p:nvPr userDrawn="1"/>
          </p:nvSpPr>
          <p:spPr bwMode="auto">
            <a:xfrm>
              <a:off x="1195963" y="6569284"/>
              <a:ext cx="181812" cy="128783"/>
            </a:xfrm>
            <a:custGeom>
              <a:avLst/>
              <a:gdLst>
                <a:gd name="T0" fmla="*/ 52 w 243"/>
                <a:gd name="T1" fmla="*/ 159 h 170"/>
                <a:gd name="T2" fmla="*/ 2 w 243"/>
                <a:gd name="T3" fmla="*/ 19 h 170"/>
                <a:gd name="T4" fmla="*/ 0 w 243"/>
                <a:gd name="T5" fmla="*/ 12 h 170"/>
                <a:gd name="T6" fmla="*/ 13 w 243"/>
                <a:gd name="T7" fmla="*/ 0 h 170"/>
                <a:gd name="T8" fmla="*/ 25 w 243"/>
                <a:gd name="T9" fmla="*/ 11 h 170"/>
                <a:gd name="T10" fmla="*/ 67 w 243"/>
                <a:gd name="T11" fmla="*/ 131 h 170"/>
                <a:gd name="T12" fmla="*/ 109 w 243"/>
                <a:gd name="T13" fmla="*/ 10 h 170"/>
                <a:gd name="T14" fmla="*/ 121 w 243"/>
                <a:gd name="T15" fmla="*/ 0 h 170"/>
                <a:gd name="T16" fmla="*/ 122 w 243"/>
                <a:gd name="T17" fmla="*/ 0 h 170"/>
                <a:gd name="T18" fmla="*/ 135 w 243"/>
                <a:gd name="T19" fmla="*/ 10 h 170"/>
                <a:gd name="T20" fmla="*/ 177 w 243"/>
                <a:gd name="T21" fmla="*/ 131 h 170"/>
                <a:gd name="T22" fmla="*/ 219 w 243"/>
                <a:gd name="T23" fmla="*/ 10 h 170"/>
                <a:gd name="T24" fmla="*/ 231 w 243"/>
                <a:gd name="T25" fmla="*/ 0 h 170"/>
                <a:gd name="T26" fmla="*/ 243 w 243"/>
                <a:gd name="T27" fmla="*/ 12 h 170"/>
                <a:gd name="T28" fmla="*/ 241 w 243"/>
                <a:gd name="T29" fmla="*/ 19 h 170"/>
                <a:gd name="T30" fmla="*/ 191 w 243"/>
                <a:gd name="T31" fmla="*/ 159 h 170"/>
                <a:gd name="T32" fmla="*/ 177 w 243"/>
                <a:gd name="T33" fmla="*/ 170 h 170"/>
                <a:gd name="T34" fmla="*/ 176 w 243"/>
                <a:gd name="T35" fmla="*/ 170 h 170"/>
                <a:gd name="T36" fmla="*/ 163 w 243"/>
                <a:gd name="T37" fmla="*/ 159 h 170"/>
                <a:gd name="T38" fmla="*/ 122 w 243"/>
                <a:gd name="T39" fmla="*/ 40 h 170"/>
                <a:gd name="T40" fmla="*/ 80 w 243"/>
                <a:gd name="T41" fmla="*/ 159 h 170"/>
                <a:gd name="T42" fmla="*/ 66 w 243"/>
                <a:gd name="T43" fmla="*/ 170 h 170"/>
                <a:gd name="T44" fmla="*/ 66 w 243"/>
                <a:gd name="T45" fmla="*/ 170 h 170"/>
                <a:gd name="T46" fmla="*/ 52 w 243"/>
                <a:gd name="T47" fmla="*/ 15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70">
                  <a:moveTo>
                    <a:pt x="52" y="159"/>
                  </a:moveTo>
                  <a:cubicBezTo>
                    <a:pt x="2" y="19"/>
                    <a:pt x="2" y="19"/>
                    <a:pt x="2" y="19"/>
                  </a:cubicBezTo>
                  <a:cubicBezTo>
                    <a:pt x="1" y="17"/>
                    <a:pt x="0" y="14"/>
                    <a:pt x="0" y="12"/>
                  </a:cubicBezTo>
                  <a:cubicBezTo>
                    <a:pt x="0" y="6"/>
                    <a:pt x="5" y="0"/>
                    <a:pt x="13" y="0"/>
                  </a:cubicBezTo>
                  <a:cubicBezTo>
                    <a:pt x="19" y="0"/>
                    <a:pt x="23" y="4"/>
                    <a:pt x="25" y="11"/>
                  </a:cubicBezTo>
                  <a:cubicBezTo>
                    <a:pt x="67" y="131"/>
                    <a:pt x="67" y="131"/>
                    <a:pt x="67" y="131"/>
                  </a:cubicBezTo>
                  <a:cubicBezTo>
                    <a:pt x="109" y="10"/>
                    <a:pt x="109" y="10"/>
                    <a:pt x="109" y="10"/>
                  </a:cubicBezTo>
                  <a:cubicBezTo>
                    <a:pt x="111" y="4"/>
                    <a:pt x="114" y="0"/>
                    <a:pt x="121" y="0"/>
                  </a:cubicBezTo>
                  <a:cubicBezTo>
                    <a:pt x="122" y="0"/>
                    <a:pt x="122" y="0"/>
                    <a:pt x="122" y="0"/>
                  </a:cubicBezTo>
                  <a:cubicBezTo>
                    <a:pt x="129" y="0"/>
                    <a:pt x="133" y="4"/>
                    <a:pt x="135" y="10"/>
                  </a:cubicBezTo>
                  <a:cubicBezTo>
                    <a:pt x="177" y="131"/>
                    <a:pt x="177" y="131"/>
                    <a:pt x="177" y="131"/>
                  </a:cubicBezTo>
                  <a:cubicBezTo>
                    <a:pt x="219" y="10"/>
                    <a:pt x="219" y="10"/>
                    <a:pt x="219" y="10"/>
                  </a:cubicBezTo>
                  <a:cubicBezTo>
                    <a:pt x="221" y="5"/>
                    <a:pt x="224" y="0"/>
                    <a:pt x="231" y="0"/>
                  </a:cubicBezTo>
                  <a:cubicBezTo>
                    <a:pt x="238" y="0"/>
                    <a:pt x="243" y="6"/>
                    <a:pt x="243" y="12"/>
                  </a:cubicBezTo>
                  <a:cubicBezTo>
                    <a:pt x="243" y="14"/>
                    <a:pt x="242" y="17"/>
                    <a:pt x="241" y="19"/>
                  </a:cubicBezTo>
                  <a:cubicBezTo>
                    <a:pt x="191" y="159"/>
                    <a:pt x="191" y="159"/>
                    <a:pt x="191" y="159"/>
                  </a:cubicBezTo>
                  <a:cubicBezTo>
                    <a:pt x="188" y="166"/>
                    <a:pt x="183" y="170"/>
                    <a:pt x="177" y="170"/>
                  </a:cubicBezTo>
                  <a:cubicBezTo>
                    <a:pt x="176" y="170"/>
                    <a:pt x="176" y="170"/>
                    <a:pt x="176" y="170"/>
                  </a:cubicBezTo>
                  <a:cubicBezTo>
                    <a:pt x="170" y="170"/>
                    <a:pt x="165" y="166"/>
                    <a:pt x="163" y="159"/>
                  </a:cubicBezTo>
                  <a:cubicBezTo>
                    <a:pt x="122" y="40"/>
                    <a:pt x="122" y="40"/>
                    <a:pt x="122" y="40"/>
                  </a:cubicBezTo>
                  <a:cubicBezTo>
                    <a:pt x="80" y="159"/>
                    <a:pt x="80" y="159"/>
                    <a:pt x="80" y="159"/>
                  </a:cubicBezTo>
                  <a:cubicBezTo>
                    <a:pt x="78" y="166"/>
                    <a:pt x="73" y="170"/>
                    <a:pt x="66" y="170"/>
                  </a:cubicBezTo>
                  <a:cubicBezTo>
                    <a:pt x="66" y="170"/>
                    <a:pt x="66" y="170"/>
                    <a:pt x="66" y="170"/>
                  </a:cubicBezTo>
                  <a:cubicBezTo>
                    <a:pt x="60" y="170"/>
                    <a:pt x="55" y="166"/>
                    <a:pt x="52" y="159"/>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8" name="Freeform 7">
              <a:extLst>
                <a:ext uri="{FF2B5EF4-FFF2-40B4-BE49-F238E27FC236}">
                  <a16:creationId xmlns:a16="http://schemas.microsoft.com/office/drawing/2014/main" id="{4D7DC1A2-819A-4366-8BE9-387CC000905C}"/>
                </a:ext>
              </a:extLst>
            </p:cNvPr>
            <p:cNvSpPr>
              <a:spLocks/>
            </p:cNvSpPr>
            <p:nvPr userDrawn="1"/>
          </p:nvSpPr>
          <p:spPr bwMode="auto">
            <a:xfrm>
              <a:off x="1509084" y="6569284"/>
              <a:ext cx="70389" cy="128783"/>
            </a:xfrm>
            <a:custGeom>
              <a:avLst/>
              <a:gdLst>
                <a:gd name="T0" fmla="*/ 0 w 94"/>
                <a:gd name="T1" fmla="*/ 13 h 170"/>
                <a:gd name="T2" fmla="*/ 12 w 94"/>
                <a:gd name="T3" fmla="*/ 0 h 170"/>
                <a:gd name="T4" fmla="*/ 24 w 94"/>
                <a:gd name="T5" fmla="*/ 13 h 170"/>
                <a:gd name="T6" fmla="*/ 24 w 94"/>
                <a:gd name="T7" fmla="*/ 41 h 170"/>
                <a:gd name="T8" fmla="*/ 82 w 94"/>
                <a:gd name="T9" fmla="*/ 0 h 170"/>
                <a:gd name="T10" fmla="*/ 94 w 94"/>
                <a:gd name="T11" fmla="*/ 13 h 170"/>
                <a:gd name="T12" fmla="*/ 83 w 94"/>
                <a:gd name="T13" fmla="*/ 25 h 170"/>
                <a:gd name="T14" fmla="*/ 24 w 94"/>
                <a:gd name="T15" fmla="*/ 101 h 170"/>
                <a:gd name="T16" fmla="*/ 24 w 94"/>
                <a:gd name="T17" fmla="*/ 157 h 170"/>
                <a:gd name="T18" fmla="*/ 12 w 94"/>
                <a:gd name="T19" fmla="*/ 170 h 170"/>
                <a:gd name="T20" fmla="*/ 0 w 94"/>
                <a:gd name="T21" fmla="*/ 157 h 170"/>
                <a:gd name="T22" fmla="*/ 0 w 94"/>
                <a:gd name="T23" fmla="*/ 1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4" h="170">
                  <a:moveTo>
                    <a:pt x="0" y="13"/>
                  </a:moveTo>
                  <a:cubicBezTo>
                    <a:pt x="0" y="6"/>
                    <a:pt x="5" y="0"/>
                    <a:pt x="12" y="0"/>
                  </a:cubicBezTo>
                  <a:cubicBezTo>
                    <a:pt x="19" y="0"/>
                    <a:pt x="24" y="5"/>
                    <a:pt x="24" y="13"/>
                  </a:cubicBezTo>
                  <a:cubicBezTo>
                    <a:pt x="24" y="41"/>
                    <a:pt x="24" y="41"/>
                    <a:pt x="24" y="41"/>
                  </a:cubicBezTo>
                  <a:cubicBezTo>
                    <a:pt x="37" y="13"/>
                    <a:pt x="64" y="0"/>
                    <a:pt x="82" y="0"/>
                  </a:cubicBezTo>
                  <a:cubicBezTo>
                    <a:pt x="89" y="0"/>
                    <a:pt x="94" y="6"/>
                    <a:pt x="94" y="13"/>
                  </a:cubicBezTo>
                  <a:cubicBezTo>
                    <a:pt x="94" y="20"/>
                    <a:pt x="89" y="24"/>
                    <a:pt x="83" y="25"/>
                  </a:cubicBezTo>
                  <a:cubicBezTo>
                    <a:pt x="51" y="29"/>
                    <a:pt x="24" y="53"/>
                    <a:pt x="24" y="101"/>
                  </a:cubicBezTo>
                  <a:cubicBezTo>
                    <a:pt x="24" y="157"/>
                    <a:pt x="24" y="157"/>
                    <a:pt x="24" y="157"/>
                  </a:cubicBezTo>
                  <a:cubicBezTo>
                    <a:pt x="24" y="164"/>
                    <a:pt x="19" y="170"/>
                    <a:pt x="12" y="170"/>
                  </a:cubicBezTo>
                  <a:cubicBezTo>
                    <a:pt x="5" y="170"/>
                    <a:pt x="0" y="164"/>
                    <a:pt x="0" y="157"/>
                  </a:cubicBezTo>
                  <a:lnTo>
                    <a:pt x="0" y="13"/>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29" name="Freeform 8">
              <a:extLst>
                <a:ext uri="{FF2B5EF4-FFF2-40B4-BE49-F238E27FC236}">
                  <a16:creationId xmlns:a16="http://schemas.microsoft.com/office/drawing/2014/main" id="{0373EF47-4DA1-4EF4-AE4F-54BCB38FC204}"/>
                </a:ext>
              </a:extLst>
            </p:cNvPr>
            <p:cNvSpPr>
              <a:spLocks noEditPoints="1"/>
            </p:cNvSpPr>
            <p:nvPr userDrawn="1"/>
          </p:nvSpPr>
          <p:spPr bwMode="auto">
            <a:xfrm>
              <a:off x="1577894" y="6569284"/>
              <a:ext cx="115211" cy="130361"/>
            </a:xfrm>
            <a:custGeom>
              <a:avLst/>
              <a:gdLst>
                <a:gd name="T0" fmla="*/ 129 w 154"/>
                <a:gd name="T1" fmla="*/ 76 h 172"/>
                <a:gd name="T2" fmla="*/ 77 w 154"/>
                <a:gd name="T3" fmla="*/ 21 h 172"/>
                <a:gd name="T4" fmla="*/ 25 w 154"/>
                <a:gd name="T5" fmla="*/ 76 h 172"/>
                <a:gd name="T6" fmla="*/ 129 w 154"/>
                <a:gd name="T7" fmla="*/ 76 h 172"/>
                <a:gd name="T8" fmla="*/ 81 w 154"/>
                <a:gd name="T9" fmla="*/ 172 h 172"/>
                <a:gd name="T10" fmla="*/ 0 w 154"/>
                <a:gd name="T11" fmla="*/ 86 h 172"/>
                <a:gd name="T12" fmla="*/ 0 w 154"/>
                <a:gd name="T13" fmla="*/ 85 h 172"/>
                <a:gd name="T14" fmla="*/ 78 w 154"/>
                <a:gd name="T15" fmla="*/ 0 h 172"/>
                <a:gd name="T16" fmla="*/ 154 w 154"/>
                <a:gd name="T17" fmla="*/ 83 h 172"/>
                <a:gd name="T18" fmla="*/ 142 w 154"/>
                <a:gd name="T19" fmla="*/ 95 h 172"/>
                <a:gd name="T20" fmla="*/ 25 w 154"/>
                <a:gd name="T21" fmla="*/ 95 h 172"/>
                <a:gd name="T22" fmla="*/ 82 w 154"/>
                <a:gd name="T23" fmla="*/ 150 h 172"/>
                <a:gd name="T24" fmla="*/ 129 w 154"/>
                <a:gd name="T25" fmla="*/ 131 h 172"/>
                <a:gd name="T26" fmla="*/ 136 w 154"/>
                <a:gd name="T27" fmla="*/ 128 h 172"/>
                <a:gd name="T28" fmla="*/ 146 w 154"/>
                <a:gd name="T29" fmla="*/ 139 h 172"/>
                <a:gd name="T30" fmla="*/ 142 w 154"/>
                <a:gd name="T31" fmla="*/ 147 h 172"/>
                <a:gd name="T32" fmla="*/ 81 w 154"/>
                <a:gd name="T33" fmla="*/ 17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 h="172">
                  <a:moveTo>
                    <a:pt x="129" y="76"/>
                  </a:moveTo>
                  <a:cubicBezTo>
                    <a:pt x="127" y="47"/>
                    <a:pt x="110" y="21"/>
                    <a:pt x="77" y="21"/>
                  </a:cubicBezTo>
                  <a:cubicBezTo>
                    <a:pt x="49" y="21"/>
                    <a:pt x="28" y="44"/>
                    <a:pt x="25" y="76"/>
                  </a:cubicBezTo>
                  <a:lnTo>
                    <a:pt x="129" y="76"/>
                  </a:lnTo>
                  <a:close/>
                  <a:moveTo>
                    <a:pt x="81" y="172"/>
                  </a:moveTo>
                  <a:cubicBezTo>
                    <a:pt x="36" y="172"/>
                    <a:pt x="0" y="137"/>
                    <a:pt x="0" y="86"/>
                  </a:cubicBezTo>
                  <a:cubicBezTo>
                    <a:pt x="0" y="85"/>
                    <a:pt x="0" y="85"/>
                    <a:pt x="0" y="85"/>
                  </a:cubicBezTo>
                  <a:cubicBezTo>
                    <a:pt x="0" y="38"/>
                    <a:pt x="33" y="0"/>
                    <a:pt x="78" y="0"/>
                  </a:cubicBezTo>
                  <a:cubicBezTo>
                    <a:pt x="126" y="0"/>
                    <a:pt x="154" y="40"/>
                    <a:pt x="154" y="83"/>
                  </a:cubicBezTo>
                  <a:cubicBezTo>
                    <a:pt x="154" y="90"/>
                    <a:pt x="148" y="95"/>
                    <a:pt x="142" y="95"/>
                  </a:cubicBezTo>
                  <a:cubicBezTo>
                    <a:pt x="25" y="95"/>
                    <a:pt x="25" y="95"/>
                    <a:pt x="25" y="95"/>
                  </a:cubicBezTo>
                  <a:cubicBezTo>
                    <a:pt x="28" y="130"/>
                    <a:pt x="53" y="150"/>
                    <a:pt x="82" y="150"/>
                  </a:cubicBezTo>
                  <a:cubicBezTo>
                    <a:pt x="102" y="150"/>
                    <a:pt x="117" y="142"/>
                    <a:pt x="129" y="131"/>
                  </a:cubicBezTo>
                  <a:cubicBezTo>
                    <a:pt x="131" y="130"/>
                    <a:pt x="133" y="128"/>
                    <a:pt x="136" y="128"/>
                  </a:cubicBezTo>
                  <a:cubicBezTo>
                    <a:pt x="142" y="128"/>
                    <a:pt x="146" y="133"/>
                    <a:pt x="146" y="139"/>
                  </a:cubicBezTo>
                  <a:cubicBezTo>
                    <a:pt x="146" y="142"/>
                    <a:pt x="145" y="145"/>
                    <a:pt x="142" y="147"/>
                  </a:cubicBezTo>
                  <a:cubicBezTo>
                    <a:pt x="127" y="162"/>
                    <a:pt x="109" y="172"/>
                    <a:pt x="81" y="172"/>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0" name="Freeform 9">
              <a:extLst>
                <a:ext uri="{FF2B5EF4-FFF2-40B4-BE49-F238E27FC236}">
                  <a16:creationId xmlns:a16="http://schemas.microsoft.com/office/drawing/2014/main" id="{ABC15050-D5E4-4FBD-806D-1CEC1AF606F8}"/>
                </a:ext>
              </a:extLst>
            </p:cNvPr>
            <p:cNvSpPr>
              <a:spLocks noEditPoints="1"/>
            </p:cNvSpPr>
            <p:nvPr userDrawn="1"/>
          </p:nvSpPr>
          <p:spPr bwMode="auto">
            <a:xfrm>
              <a:off x="1377775" y="6569284"/>
              <a:ext cx="108898" cy="130361"/>
            </a:xfrm>
            <a:custGeom>
              <a:avLst/>
              <a:gdLst>
                <a:gd name="T0" fmla="*/ 122 w 146"/>
                <a:gd name="T1" fmla="*/ 107 h 172"/>
                <a:gd name="T2" fmla="*/ 122 w 146"/>
                <a:gd name="T3" fmla="*/ 91 h 172"/>
                <a:gd name="T4" fmla="*/ 74 w 146"/>
                <a:gd name="T5" fmla="*/ 84 h 172"/>
                <a:gd name="T6" fmla="*/ 25 w 146"/>
                <a:gd name="T7" fmla="*/ 118 h 172"/>
                <a:gd name="T8" fmla="*/ 25 w 146"/>
                <a:gd name="T9" fmla="*/ 119 h 172"/>
                <a:gd name="T10" fmla="*/ 67 w 146"/>
                <a:gd name="T11" fmla="*/ 152 h 172"/>
                <a:gd name="T12" fmla="*/ 122 w 146"/>
                <a:gd name="T13" fmla="*/ 107 h 172"/>
                <a:gd name="T14" fmla="*/ 0 w 146"/>
                <a:gd name="T15" fmla="*/ 120 h 172"/>
                <a:gd name="T16" fmla="*/ 0 w 146"/>
                <a:gd name="T17" fmla="*/ 119 h 172"/>
                <a:gd name="T18" fmla="*/ 71 w 146"/>
                <a:gd name="T19" fmla="*/ 66 h 172"/>
                <a:gd name="T20" fmla="*/ 122 w 146"/>
                <a:gd name="T21" fmla="*/ 73 h 172"/>
                <a:gd name="T22" fmla="*/ 122 w 146"/>
                <a:gd name="T23" fmla="*/ 67 h 172"/>
                <a:gd name="T24" fmla="*/ 73 w 146"/>
                <a:gd name="T25" fmla="*/ 22 h 172"/>
                <a:gd name="T26" fmla="*/ 34 w 146"/>
                <a:gd name="T27" fmla="*/ 30 h 172"/>
                <a:gd name="T28" fmla="*/ 30 w 146"/>
                <a:gd name="T29" fmla="*/ 31 h 172"/>
                <a:gd name="T30" fmla="*/ 19 w 146"/>
                <a:gd name="T31" fmla="*/ 20 h 172"/>
                <a:gd name="T32" fmla="*/ 26 w 146"/>
                <a:gd name="T33" fmla="*/ 10 h 172"/>
                <a:gd name="T34" fmla="*/ 75 w 146"/>
                <a:gd name="T35" fmla="*/ 0 h 172"/>
                <a:gd name="T36" fmla="*/ 129 w 146"/>
                <a:gd name="T37" fmla="*/ 19 h 172"/>
                <a:gd name="T38" fmla="*/ 146 w 146"/>
                <a:gd name="T39" fmla="*/ 67 h 172"/>
                <a:gd name="T40" fmla="*/ 146 w 146"/>
                <a:gd name="T41" fmla="*/ 158 h 172"/>
                <a:gd name="T42" fmla="*/ 134 w 146"/>
                <a:gd name="T43" fmla="*/ 170 h 172"/>
                <a:gd name="T44" fmla="*/ 122 w 146"/>
                <a:gd name="T45" fmla="*/ 159 h 172"/>
                <a:gd name="T46" fmla="*/ 122 w 146"/>
                <a:gd name="T47" fmla="*/ 143 h 172"/>
                <a:gd name="T48" fmla="*/ 62 w 146"/>
                <a:gd name="T49" fmla="*/ 172 h 172"/>
                <a:gd name="T50" fmla="*/ 0 w 146"/>
                <a:gd name="T51" fmla="*/ 12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6" h="172">
                  <a:moveTo>
                    <a:pt x="122" y="107"/>
                  </a:moveTo>
                  <a:cubicBezTo>
                    <a:pt x="122" y="91"/>
                    <a:pt x="122" y="91"/>
                    <a:pt x="122" y="91"/>
                  </a:cubicBezTo>
                  <a:cubicBezTo>
                    <a:pt x="110" y="88"/>
                    <a:pt x="94" y="84"/>
                    <a:pt x="74" y="84"/>
                  </a:cubicBezTo>
                  <a:cubicBezTo>
                    <a:pt x="43" y="84"/>
                    <a:pt x="25" y="98"/>
                    <a:pt x="25" y="118"/>
                  </a:cubicBezTo>
                  <a:cubicBezTo>
                    <a:pt x="25" y="119"/>
                    <a:pt x="25" y="119"/>
                    <a:pt x="25" y="119"/>
                  </a:cubicBezTo>
                  <a:cubicBezTo>
                    <a:pt x="25" y="140"/>
                    <a:pt x="45" y="152"/>
                    <a:pt x="67" y="152"/>
                  </a:cubicBezTo>
                  <a:cubicBezTo>
                    <a:pt x="97" y="152"/>
                    <a:pt x="122" y="133"/>
                    <a:pt x="122" y="107"/>
                  </a:cubicBezTo>
                  <a:moveTo>
                    <a:pt x="0" y="120"/>
                  </a:moveTo>
                  <a:cubicBezTo>
                    <a:pt x="0" y="119"/>
                    <a:pt x="0" y="119"/>
                    <a:pt x="0" y="119"/>
                  </a:cubicBezTo>
                  <a:cubicBezTo>
                    <a:pt x="0" y="85"/>
                    <a:pt x="29" y="66"/>
                    <a:pt x="71" y="66"/>
                  </a:cubicBezTo>
                  <a:cubicBezTo>
                    <a:pt x="92" y="66"/>
                    <a:pt x="107" y="69"/>
                    <a:pt x="122" y="73"/>
                  </a:cubicBezTo>
                  <a:cubicBezTo>
                    <a:pt x="122" y="67"/>
                    <a:pt x="122" y="67"/>
                    <a:pt x="122" y="67"/>
                  </a:cubicBezTo>
                  <a:cubicBezTo>
                    <a:pt x="122" y="37"/>
                    <a:pt x="104" y="22"/>
                    <a:pt x="73" y="22"/>
                  </a:cubicBezTo>
                  <a:cubicBezTo>
                    <a:pt x="56" y="22"/>
                    <a:pt x="46" y="24"/>
                    <a:pt x="34" y="30"/>
                  </a:cubicBezTo>
                  <a:cubicBezTo>
                    <a:pt x="33" y="30"/>
                    <a:pt x="31" y="31"/>
                    <a:pt x="30" y="31"/>
                  </a:cubicBezTo>
                  <a:cubicBezTo>
                    <a:pt x="24" y="31"/>
                    <a:pt x="19" y="26"/>
                    <a:pt x="19" y="20"/>
                  </a:cubicBezTo>
                  <a:cubicBezTo>
                    <a:pt x="19" y="15"/>
                    <a:pt x="21" y="12"/>
                    <a:pt x="26" y="10"/>
                  </a:cubicBezTo>
                  <a:cubicBezTo>
                    <a:pt x="42" y="3"/>
                    <a:pt x="54" y="0"/>
                    <a:pt x="75" y="0"/>
                  </a:cubicBezTo>
                  <a:cubicBezTo>
                    <a:pt x="99" y="0"/>
                    <a:pt x="117" y="6"/>
                    <a:pt x="129" y="19"/>
                  </a:cubicBezTo>
                  <a:cubicBezTo>
                    <a:pt x="140" y="30"/>
                    <a:pt x="146" y="46"/>
                    <a:pt x="146" y="67"/>
                  </a:cubicBezTo>
                  <a:cubicBezTo>
                    <a:pt x="146" y="158"/>
                    <a:pt x="146" y="158"/>
                    <a:pt x="146" y="158"/>
                  </a:cubicBezTo>
                  <a:cubicBezTo>
                    <a:pt x="146" y="165"/>
                    <a:pt x="141" y="170"/>
                    <a:pt x="134" y="170"/>
                  </a:cubicBezTo>
                  <a:cubicBezTo>
                    <a:pt x="127" y="170"/>
                    <a:pt x="122" y="165"/>
                    <a:pt x="122" y="159"/>
                  </a:cubicBezTo>
                  <a:cubicBezTo>
                    <a:pt x="122" y="143"/>
                    <a:pt x="122" y="143"/>
                    <a:pt x="122" y="143"/>
                  </a:cubicBezTo>
                  <a:cubicBezTo>
                    <a:pt x="111" y="158"/>
                    <a:pt x="91" y="172"/>
                    <a:pt x="62" y="172"/>
                  </a:cubicBezTo>
                  <a:cubicBezTo>
                    <a:pt x="32" y="172"/>
                    <a:pt x="0" y="154"/>
                    <a:pt x="0" y="120"/>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1" name="Freeform 10">
              <a:extLst>
                <a:ext uri="{FF2B5EF4-FFF2-40B4-BE49-F238E27FC236}">
                  <a16:creationId xmlns:a16="http://schemas.microsoft.com/office/drawing/2014/main" id="{953BA047-B60F-46CD-AFCB-49101F4D74CE}"/>
                </a:ext>
              </a:extLst>
            </p:cNvPr>
            <p:cNvSpPr>
              <a:spLocks/>
            </p:cNvSpPr>
            <p:nvPr userDrawn="1"/>
          </p:nvSpPr>
          <p:spPr bwMode="auto">
            <a:xfrm>
              <a:off x="863272" y="6563918"/>
              <a:ext cx="325115" cy="135727"/>
            </a:xfrm>
            <a:custGeom>
              <a:avLst/>
              <a:gdLst>
                <a:gd name="T0" fmla="*/ 49 w 435"/>
                <a:gd name="T1" fmla="*/ 18 h 179"/>
                <a:gd name="T2" fmla="*/ 17 w 435"/>
                <a:gd name="T3" fmla="*/ 6 h 179"/>
                <a:gd name="T4" fmla="*/ 6 w 435"/>
                <a:gd name="T5" fmla="*/ 37 h 179"/>
                <a:gd name="T6" fmla="*/ 58 w 435"/>
                <a:gd name="T7" fmla="*/ 152 h 179"/>
                <a:gd name="T8" fmla="*/ 92 w 435"/>
                <a:gd name="T9" fmla="*/ 179 h 179"/>
                <a:gd name="T10" fmla="*/ 125 w 435"/>
                <a:gd name="T11" fmla="*/ 152 h 179"/>
                <a:gd name="T12" fmla="*/ 171 w 435"/>
                <a:gd name="T13" fmla="*/ 51 h 179"/>
                <a:gd name="T14" fmla="*/ 178 w 435"/>
                <a:gd name="T15" fmla="*/ 46 h 179"/>
                <a:gd name="T16" fmla="*/ 185 w 435"/>
                <a:gd name="T17" fmla="*/ 54 h 179"/>
                <a:gd name="T18" fmla="*/ 185 w 435"/>
                <a:gd name="T19" fmla="*/ 151 h 179"/>
                <a:gd name="T20" fmla="*/ 209 w 435"/>
                <a:gd name="T21" fmla="*/ 179 h 179"/>
                <a:gd name="T22" fmla="*/ 234 w 435"/>
                <a:gd name="T23" fmla="*/ 151 h 179"/>
                <a:gd name="T24" fmla="*/ 234 w 435"/>
                <a:gd name="T25" fmla="*/ 72 h 179"/>
                <a:gd name="T26" fmla="*/ 260 w 435"/>
                <a:gd name="T27" fmla="*/ 46 h 179"/>
                <a:gd name="T28" fmla="*/ 285 w 435"/>
                <a:gd name="T29" fmla="*/ 72 h 179"/>
                <a:gd name="T30" fmla="*/ 285 w 435"/>
                <a:gd name="T31" fmla="*/ 151 h 179"/>
                <a:gd name="T32" fmla="*/ 310 w 435"/>
                <a:gd name="T33" fmla="*/ 179 h 179"/>
                <a:gd name="T34" fmla="*/ 334 w 435"/>
                <a:gd name="T35" fmla="*/ 151 h 179"/>
                <a:gd name="T36" fmla="*/ 334 w 435"/>
                <a:gd name="T37" fmla="*/ 72 h 179"/>
                <a:gd name="T38" fmla="*/ 360 w 435"/>
                <a:gd name="T39" fmla="*/ 46 h 179"/>
                <a:gd name="T40" fmla="*/ 385 w 435"/>
                <a:gd name="T41" fmla="*/ 72 h 179"/>
                <a:gd name="T42" fmla="*/ 385 w 435"/>
                <a:gd name="T43" fmla="*/ 151 h 179"/>
                <a:gd name="T44" fmla="*/ 410 w 435"/>
                <a:gd name="T45" fmla="*/ 179 h 179"/>
                <a:gd name="T46" fmla="*/ 435 w 435"/>
                <a:gd name="T47" fmla="*/ 151 h 179"/>
                <a:gd name="T48" fmla="*/ 435 w 435"/>
                <a:gd name="T49" fmla="*/ 61 h 179"/>
                <a:gd name="T50" fmla="*/ 375 w 435"/>
                <a:gd name="T51" fmla="*/ 4 h 179"/>
                <a:gd name="T52" fmla="*/ 323 w 435"/>
                <a:gd name="T53" fmla="*/ 26 h 179"/>
                <a:gd name="T54" fmla="*/ 272 w 435"/>
                <a:gd name="T55" fmla="*/ 4 h 179"/>
                <a:gd name="T56" fmla="*/ 223 w 435"/>
                <a:gd name="T57" fmla="*/ 26 h 179"/>
                <a:gd name="T58" fmla="*/ 178 w 435"/>
                <a:gd name="T59" fmla="*/ 4 h 179"/>
                <a:gd name="T60" fmla="*/ 125 w 435"/>
                <a:gd name="T61" fmla="*/ 40 h 179"/>
                <a:gd name="T62" fmla="*/ 92 w 435"/>
                <a:gd name="T63" fmla="*/ 119 h 179"/>
                <a:gd name="T64" fmla="*/ 49 w 435"/>
                <a:gd name="T65" fmla="*/ 18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35" h="179">
                  <a:moveTo>
                    <a:pt x="49" y="18"/>
                  </a:moveTo>
                  <a:cubicBezTo>
                    <a:pt x="43" y="6"/>
                    <a:pt x="30" y="0"/>
                    <a:pt x="17" y="6"/>
                  </a:cubicBezTo>
                  <a:cubicBezTo>
                    <a:pt x="5" y="12"/>
                    <a:pt x="0" y="25"/>
                    <a:pt x="6" y="37"/>
                  </a:cubicBezTo>
                  <a:cubicBezTo>
                    <a:pt x="58" y="152"/>
                    <a:pt x="58" y="152"/>
                    <a:pt x="58" y="152"/>
                  </a:cubicBezTo>
                  <a:cubicBezTo>
                    <a:pt x="67" y="169"/>
                    <a:pt x="75" y="179"/>
                    <a:pt x="92" y="179"/>
                  </a:cubicBezTo>
                  <a:cubicBezTo>
                    <a:pt x="109" y="179"/>
                    <a:pt x="117" y="169"/>
                    <a:pt x="125" y="152"/>
                  </a:cubicBezTo>
                  <a:cubicBezTo>
                    <a:pt x="125" y="152"/>
                    <a:pt x="171" y="52"/>
                    <a:pt x="171" y="51"/>
                  </a:cubicBezTo>
                  <a:cubicBezTo>
                    <a:pt x="172" y="50"/>
                    <a:pt x="173" y="46"/>
                    <a:pt x="178" y="46"/>
                  </a:cubicBezTo>
                  <a:cubicBezTo>
                    <a:pt x="182" y="47"/>
                    <a:pt x="185" y="50"/>
                    <a:pt x="185" y="54"/>
                  </a:cubicBezTo>
                  <a:cubicBezTo>
                    <a:pt x="185" y="151"/>
                    <a:pt x="185" y="151"/>
                    <a:pt x="185" y="151"/>
                  </a:cubicBezTo>
                  <a:cubicBezTo>
                    <a:pt x="185" y="166"/>
                    <a:pt x="193" y="179"/>
                    <a:pt x="209" y="179"/>
                  </a:cubicBezTo>
                  <a:cubicBezTo>
                    <a:pt x="225" y="179"/>
                    <a:pt x="234" y="166"/>
                    <a:pt x="234" y="151"/>
                  </a:cubicBezTo>
                  <a:cubicBezTo>
                    <a:pt x="234" y="72"/>
                    <a:pt x="234" y="72"/>
                    <a:pt x="234" y="72"/>
                  </a:cubicBezTo>
                  <a:cubicBezTo>
                    <a:pt x="234" y="56"/>
                    <a:pt x="245" y="46"/>
                    <a:pt x="260" y="46"/>
                  </a:cubicBezTo>
                  <a:cubicBezTo>
                    <a:pt x="275" y="46"/>
                    <a:pt x="285" y="57"/>
                    <a:pt x="285" y="72"/>
                  </a:cubicBezTo>
                  <a:cubicBezTo>
                    <a:pt x="285" y="151"/>
                    <a:pt x="285" y="151"/>
                    <a:pt x="285" y="151"/>
                  </a:cubicBezTo>
                  <a:cubicBezTo>
                    <a:pt x="285" y="166"/>
                    <a:pt x="294" y="179"/>
                    <a:pt x="310" y="179"/>
                  </a:cubicBezTo>
                  <a:cubicBezTo>
                    <a:pt x="326" y="179"/>
                    <a:pt x="334" y="166"/>
                    <a:pt x="334" y="151"/>
                  </a:cubicBezTo>
                  <a:cubicBezTo>
                    <a:pt x="334" y="72"/>
                    <a:pt x="334" y="72"/>
                    <a:pt x="334" y="72"/>
                  </a:cubicBezTo>
                  <a:cubicBezTo>
                    <a:pt x="334" y="56"/>
                    <a:pt x="345" y="46"/>
                    <a:pt x="360" y="46"/>
                  </a:cubicBezTo>
                  <a:cubicBezTo>
                    <a:pt x="375" y="46"/>
                    <a:pt x="385" y="57"/>
                    <a:pt x="385" y="72"/>
                  </a:cubicBezTo>
                  <a:cubicBezTo>
                    <a:pt x="385" y="151"/>
                    <a:pt x="385" y="151"/>
                    <a:pt x="385" y="151"/>
                  </a:cubicBezTo>
                  <a:cubicBezTo>
                    <a:pt x="385" y="166"/>
                    <a:pt x="394" y="179"/>
                    <a:pt x="410" y="179"/>
                  </a:cubicBezTo>
                  <a:cubicBezTo>
                    <a:pt x="426" y="179"/>
                    <a:pt x="435" y="166"/>
                    <a:pt x="435" y="151"/>
                  </a:cubicBezTo>
                  <a:cubicBezTo>
                    <a:pt x="435" y="61"/>
                    <a:pt x="435" y="61"/>
                    <a:pt x="435" y="61"/>
                  </a:cubicBezTo>
                  <a:cubicBezTo>
                    <a:pt x="435" y="27"/>
                    <a:pt x="408" y="4"/>
                    <a:pt x="375" y="4"/>
                  </a:cubicBezTo>
                  <a:cubicBezTo>
                    <a:pt x="343" y="4"/>
                    <a:pt x="323" y="26"/>
                    <a:pt x="323" y="26"/>
                  </a:cubicBezTo>
                  <a:cubicBezTo>
                    <a:pt x="312" y="12"/>
                    <a:pt x="297" y="4"/>
                    <a:pt x="272" y="4"/>
                  </a:cubicBezTo>
                  <a:cubicBezTo>
                    <a:pt x="246" y="4"/>
                    <a:pt x="223" y="26"/>
                    <a:pt x="223" y="26"/>
                  </a:cubicBezTo>
                  <a:cubicBezTo>
                    <a:pt x="212" y="12"/>
                    <a:pt x="194" y="4"/>
                    <a:pt x="178" y="4"/>
                  </a:cubicBezTo>
                  <a:cubicBezTo>
                    <a:pt x="155" y="4"/>
                    <a:pt x="136" y="14"/>
                    <a:pt x="125" y="40"/>
                  </a:cubicBezTo>
                  <a:cubicBezTo>
                    <a:pt x="92" y="119"/>
                    <a:pt x="92" y="119"/>
                    <a:pt x="92" y="119"/>
                  </a:cubicBezTo>
                  <a:lnTo>
                    <a:pt x="49" y="18"/>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2" name="Freeform 11">
              <a:extLst>
                <a:ext uri="{FF2B5EF4-FFF2-40B4-BE49-F238E27FC236}">
                  <a16:creationId xmlns:a16="http://schemas.microsoft.com/office/drawing/2014/main" id="{E5E07D7E-E36B-4549-9FB3-3BA1E2259485}"/>
                </a:ext>
              </a:extLst>
            </p:cNvPr>
            <p:cNvSpPr>
              <a:spLocks noEditPoints="1"/>
            </p:cNvSpPr>
            <p:nvPr userDrawn="1"/>
          </p:nvSpPr>
          <p:spPr bwMode="auto">
            <a:xfrm>
              <a:off x="1694683" y="6569284"/>
              <a:ext cx="29671" cy="31249"/>
            </a:xfrm>
            <a:custGeom>
              <a:avLst/>
              <a:gdLst>
                <a:gd name="T0" fmla="*/ 37 w 40"/>
                <a:gd name="T1" fmla="*/ 20 h 41"/>
                <a:gd name="T2" fmla="*/ 37 w 40"/>
                <a:gd name="T3" fmla="*/ 20 h 41"/>
                <a:gd name="T4" fmla="*/ 20 w 40"/>
                <a:gd name="T5" fmla="*/ 4 h 41"/>
                <a:gd name="T6" fmla="*/ 3 w 40"/>
                <a:gd name="T7" fmla="*/ 20 h 41"/>
                <a:gd name="T8" fmla="*/ 3 w 40"/>
                <a:gd name="T9" fmla="*/ 21 h 41"/>
                <a:gd name="T10" fmla="*/ 20 w 40"/>
                <a:gd name="T11" fmla="*/ 37 h 41"/>
                <a:gd name="T12" fmla="*/ 37 w 40"/>
                <a:gd name="T13" fmla="*/ 20 h 41"/>
                <a:gd name="T14" fmla="*/ 0 w 40"/>
                <a:gd name="T15" fmla="*/ 21 h 41"/>
                <a:gd name="T16" fmla="*/ 0 w 40"/>
                <a:gd name="T17" fmla="*/ 20 h 41"/>
                <a:gd name="T18" fmla="*/ 20 w 40"/>
                <a:gd name="T19" fmla="*/ 0 h 41"/>
                <a:gd name="T20" fmla="*/ 40 w 40"/>
                <a:gd name="T21" fmla="*/ 20 h 41"/>
                <a:gd name="T22" fmla="*/ 40 w 40"/>
                <a:gd name="T23" fmla="*/ 20 h 41"/>
                <a:gd name="T24" fmla="*/ 20 w 40"/>
                <a:gd name="T25" fmla="*/ 41 h 41"/>
                <a:gd name="T26" fmla="*/ 0 w 40"/>
                <a:gd name="T27" fmla="*/ 2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 h="41">
                  <a:moveTo>
                    <a:pt x="37" y="20"/>
                  </a:moveTo>
                  <a:cubicBezTo>
                    <a:pt x="37" y="20"/>
                    <a:pt x="37" y="20"/>
                    <a:pt x="37" y="20"/>
                  </a:cubicBezTo>
                  <a:cubicBezTo>
                    <a:pt x="37" y="11"/>
                    <a:pt x="29" y="4"/>
                    <a:pt x="20" y="4"/>
                  </a:cubicBezTo>
                  <a:cubicBezTo>
                    <a:pt x="11" y="4"/>
                    <a:pt x="3" y="11"/>
                    <a:pt x="3" y="20"/>
                  </a:cubicBezTo>
                  <a:cubicBezTo>
                    <a:pt x="3" y="21"/>
                    <a:pt x="3" y="21"/>
                    <a:pt x="3" y="21"/>
                  </a:cubicBezTo>
                  <a:cubicBezTo>
                    <a:pt x="3" y="30"/>
                    <a:pt x="11" y="37"/>
                    <a:pt x="20" y="37"/>
                  </a:cubicBezTo>
                  <a:cubicBezTo>
                    <a:pt x="29" y="37"/>
                    <a:pt x="37" y="30"/>
                    <a:pt x="37" y="20"/>
                  </a:cubicBezTo>
                  <a:moveTo>
                    <a:pt x="0" y="21"/>
                  </a:moveTo>
                  <a:cubicBezTo>
                    <a:pt x="0" y="20"/>
                    <a:pt x="0" y="20"/>
                    <a:pt x="0" y="20"/>
                  </a:cubicBezTo>
                  <a:cubicBezTo>
                    <a:pt x="0" y="9"/>
                    <a:pt x="9" y="0"/>
                    <a:pt x="20" y="0"/>
                  </a:cubicBezTo>
                  <a:cubicBezTo>
                    <a:pt x="32" y="0"/>
                    <a:pt x="40" y="9"/>
                    <a:pt x="40" y="20"/>
                  </a:cubicBezTo>
                  <a:cubicBezTo>
                    <a:pt x="40" y="20"/>
                    <a:pt x="40" y="20"/>
                    <a:pt x="40" y="20"/>
                  </a:cubicBezTo>
                  <a:cubicBezTo>
                    <a:pt x="40" y="32"/>
                    <a:pt x="31" y="41"/>
                    <a:pt x="20" y="41"/>
                  </a:cubicBezTo>
                  <a:cubicBezTo>
                    <a:pt x="8" y="41"/>
                    <a:pt x="0" y="32"/>
                    <a:pt x="0" y="21"/>
                  </a:cubicBezTo>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sp>
          <p:nvSpPr>
            <p:cNvPr id="33" name="Freeform 12">
              <a:extLst>
                <a:ext uri="{FF2B5EF4-FFF2-40B4-BE49-F238E27FC236}">
                  <a16:creationId xmlns:a16="http://schemas.microsoft.com/office/drawing/2014/main" id="{3352F97F-F3A2-4B3E-9917-55B62713FDC5}"/>
                </a:ext>
              </a:extLst>
            </p:cNvPr>
            <p:cNvSpPr>
              <a:spLocks noEditPoints="1"/>
            </p:cNvSpPr>
            <p:nvPr userDrawn="1"/>
          </p:nvSpPr>
          <p:spPr bwMode="auto">
            <a:xfrm>
              <a:off x="1703521" y="6576859"/>
              <a:ext cx="12626" cy="15151"/>
            </a:xfrm>
            <a:custGeom>
              <a:avLst/>
              <a:gdLst>
                <a:gd name="T0" fmla="*/ 9 w 17"/>
                <a:gd name="T1" fmla="*/ 10 h 20"/>
                <a:gd name="T2" fmla="*/ 12 w 17"/>
                <a:gd name="T3" fmla="*/ 7 h 20"/>
                <a:gd name="T4" fmla="*/ 12 w 17"/>
                <a:gd name="T5" fmla="*/ 7 h 20"/>
                <a:gd name="T6" fmla="*/ 9 w 17"/>
                <a:gd name="T7" fmla="*/ 4 h 20"/>
                <a:gd name="T8" fmla="*/ 5 w 17"/>
                <a:gd name="T9" fmla="*/ 4 h 20"/>
                <a:gd name="T10" fmla="*/ 5 w 17"/>
                <a:gd name="T11" fmla="*/ 10 h 20"/>
                <a:gd name="T12" fmla="*/ 9 w 17"/>
                <a:gd name="T13" fmla="*/ 10 h 20"/>
                <a:gd name="T14" fmla="*/ 0 w 17"/>
                <a:gd name="T15" fmla="*/ 2 h 20"/>
                <a:gd name="T16" fmla="*/ 2 w 17"/>
                <a:gd name="T17" fmla="*/ 0 h 20"/>
                <a:gd name="T18" fmla="*/ 9 w 17"/>
                <a:gd name="T19" fmla="*/ 0 h 20"/>
                <a:gd name="T20" fmla="*/ 15 w 17"/>
                <a:gd name="T21" fmla="*/ 2 h 20"/>
                <a:gd name="T22" fmla="*/ 17 w 17"/>
                <a:gd name="T23" fmla="*/ 7 h 20"/>
                <a:gd name="T24" fmla="*/ 17 w 17"/>
                <a:gd name="T25" fmla="*/ 7 h 20"/>
                <a:gd name="T26" fmla="*/ 13 w 17"/>
                <a:gd name="T27" fmla="*/ 13 h 20"/>
                <a:gd name="T28" fmla="*/ 16 w 17"/>
                <a:gd name="T29" fmla="*/ 17 h 20"/>
                <a:gd name="T30" fmla="*/ 16 w 17"/>
                <a:gd name="T31" fmla="*/ 18 h 20"/>
                <a:gd name="T32" fmla="*/ 14 w 17"/>
                <a:gd name="T33" fmla="*/ 20 h 20"/>
                <a:gd name="T34" fmla="*/ 12 w 17"/>
                <a:gd name="T35" fmla="*/ 19 h 20"/>
                <a:gd name="T36" fmla="*/ 8 w 17"/>
                <a:gd name="T37" fmla="*/ 14 h 20"/>
                <a:gd name="T38" fmla="*/ 5 w 17"/>
                <a:gd name="T39" fmla="*/ 14 h 20"/>
                <a:gd name="T40" fmla="*/ 5 w 17"/>
                <a:gd name="T41" fmla="*/ 18 h 20"/>
                <a:gd name="T42" fmla="*/ 2 w 17"/>
                <a:gd name="T43" fmla="*/ 20 h 20"/>
                <a:gd name="T44" fmla="*/ 0 w 17"/>
                <a:gd name="T45" fmla="*/ 18 h 20"/>
                <a:gd name="T46" fmla="*/ 0 w 17"/>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 h="20">
                  <a:moveTo>
                    <a:pt x="9" y="10"/>
                  </a:moveTo>
                  <a:cubicBezTo>
                    <a:pt x="11" y="10"/>
                    <a:pt x="12" y="9"/>
                    <a:pt x="12" y="7"/>
                  </a:cubicBezTo>
                  <a:cubicBezTo>
                    <a:pt x="12" y="7"/>
                    <a:pt x="12" y="7"/>
                    <a:pt x="12" y="7"/>
                  </a:cubicBezTo>
                  <a:cubicBezTo>
                    <a:pt x="12" y="5"/>
                    <a:pt x="11" y="4"/>
                    <a:pt x="9" y="4"/>
                  </a:cubicBezTo>
                  <a:cubicBezTo>
                    <a:pt x="5" y="4"/>
                    <a:pt x="5" y="4"/>
                    <a:pt x="5" y="4"/>
                  </a:cubicBezTo>
                  <a:cubicBezTo>
                    <a:pt x="5" y="10"/>
                    <a:pt x="5" y="10"/>
                    <a:pt x="5" y="10"/>
                  </a:cubicBezTo>
                  <a:lnTo>
                    <a:pt x="9" y="10"/>
                  </a:lnTo>
                  <a:close/>
                  <a:moveTo>
                    <a:pt x="0" y="2"/>
                  </a:moveTo>
                  <a:cubicBezTo>
                    <a:pt x="0" y="1"/>
                    <a:pt x="1" y="0"/>
                    <a:pt x="2" y="0"/>
                  </a:cubicBezTo>
                  <a:cubicBezTo>
                    <a:pt x="9" y="0"/>
                    <a:pt x="9" y="0"/>
                    <a:pt x="9" y="0"/>
                  </a:cubicBezTo>
                  <a:cubicBezTo>
                    <a:pt x="12" y="0"/>
                    <a:pt x="14" y="1"/>
                    <a:pt x="15" y="2"/>
                  </a:cubicBezTo>
                  <a:cubicBezTo>
                    <a:pt x="16" y="3"/>
                    <a:pt x="17" y="5"/>
                    <a:pt x="17" y="7"/>
                  </a:cubicBezTo>
                  <a:cubicBezTo>
                    <a:pt x="17" y="7"/>
                    <a:pt x="17" y="7"/>
                    <a:pt x="17" y="7"/>
                  </a:cubicBezTo>
                  <a:cubicBezTo>
                    <a:pt x="17" y="10"/>
                    <a:pt x="15" y="12"/>
                    <a:pt x="13" y="13"/>
                  </a:cubicBezTo>
                  <a:cubicBezTo>
                    <a:pt x="16" y="17"/>
                    <a:pt x="16" y="17"/>
                    <a:pt x="16" y="17"/>
                  </a:cubicBezTo>
                  <a:cubicBezTo>
                    <a:pt x="16" y="17"/>
                    <a:pt x="16" y="18"/>
                    <a:pt x="16" y="18"/>
                  </a:cubicBezTo>
                  <a:cubicBezTo>
                    <a:pt x="16" y="19"/>
                    <a:pt x="15" y="20"/>
                    <a:pt x="14" y="20"/>
                  </a:cubicBezTo>
                  <a:cubicBezTo>
                    <a:pt x="13" y="20"/>
                    <a:pt x="13" y="20"/>
                    <a:pt x="12" y="19"/>
                  </a:cubicBezTo>
                  <a:cubicBezTo>
                    <a:pt x="8" y="14"/>
                    <a:pt x="8" y="14"/>
                    <a:pt x="8" y="14"/>
                  </a:cubicBezTo>
                  <a:cubicBezTo>
                    <a:pt x="5" y="14"/>
                    <a:pt x="5" y="14"/>
                    <a:pt x="5" y="14"/>
                  </a:cubicBezTo>
                  <a:cubicBezTo>
                    <a:pt x="5" y="18"/>
                    <a:pt x="5" y="18"/>
                    <a:pt x="5" y="18"/>
                  </a:cubicBezTo>
                  <a:cubicBezTo>
                    <a:pt x="5" y="19"/>
                    <a:pt x="4" y="20"/>
                    <a:pt x="2" y="20"/>
                  </a:cubicBezTo>
                  <a:cubicBezTo>
                    <a:pt x="1" y="20"/>
                    <a:pt x="0" y="19"/>
                    <a:pt x="0" y="18"/>
                  </a:cubicBezTo>
                  <a:lnTo>
                    <a:pt x="0" y="2"/>
                  </a:lnTo>
                  <a:close/>
                </a:path>
              </a:pathLst>
            </a:custGeom>
            <a:solidFill>
              <a:srgbClr val="7170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lvl="0"/>
              <a:endParaRPr lang="en-US" baseline="0" dirty="0"/>
            </a:p>
          </p:txBody>
        </p:sp>
      </p:grpSp>
      <p:sp>
        <p:nvSpPr>
          <p:cNvPr id="34" name="TextBox 33">
            <a:extLst>
              <a:ext uri="{FF2B5EF4-FFF2-40B4-BE49-F238E27FC236}">
                <a16:creationId xmlns:a16="http://schemas.microsoft.com/office/drawing/2014/main" id="{20A2C43B-3928-4C21-81F0-0AA332C8F322}"/>
              </a:ext>
            </a:extLst>
          </p:cNvPr>
          <p:cNvSpPr txBox="1"/>
          <p:nvPr userDrawn="1"/>
        </p:nvSpPr>
        <p:spPr bwMode="white">
          <a:xfrm flipH="1">
            <a:off x="2073593" y="6506318"/>
            <a:ext cx="1728888" cy="186690"/>
          </a:xfrm>
          <a:prstGeom prst="rect">
            <a:avLst/>
          </a:prstGeom>
          <a:noFill/>
        </p:spPr>
        <p:txBody>
          <a:bodyPr wrap="none" lIns="0" tIns="0" rIns="0" bIns="0" rtlCol="0" anchor="ctr">
            <a:noAutofit/>
          </a:bodyPr>
          <a:lstStyle/>
          <a:p>
            <a:pPr>
              <a:lnSpc>
                <a:spcPct val="90000"/>
              </a:lnSpc>
            </a:pPr>
            <a:r>
              <a:rPr lang="en-US" sz="800" kern="1200" dirty="0">
                <a:solidFill>
                  <a:schemeClr val="tx1"/>
                </a:solidFill>
                <a:latin typeface="+mj-lt"/>
                <a:ea typeface="+mn-ea"/>
                <a:cs typeface="Arial" panose="020B0604020202020204" pitchFamily="34" charset="0"/>
              </a:rPr>
              <a:t> </a:t>
            </a:r>
            <a:r>
              <a:rPr lang="en-US" sz="800" kern="1200" dirty="0">
                <a:solidFill>
                  <a:schemeClr val="tx1"/>
                </a:solidFill>
                <a:latin typeface="+mj-lt"/>
                <a:ea typeface="+mn-ea"/>
                <a:cs typeface="+mn-cs"/>
              </a:rPr>
              <a:t>©2021 VMware, Inc.</a:t>
            </a:r>
          </a:p>
        </p:txBody>
      </p:sp>
    </p:spTree>
    <p:extLst>
      <p:ext uri="{BB962C8B-B14F-4D97-AF65-F5344CB8AC3E}">
        <p14:creationId xmlns:p14="http://schemas.microsoft.com/office/powerpoint/2010/main" val="2651064326"/>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 id="2147484108" r:id="rId18"/>
    <p:sldLayoutId id="2147484109" r:id="rId19"/>
    <p:sldLayoutId id="2147484110" r:id="rId20"/>
    <p:sldLayoutId id="2147484111" r:id="rId21"/>
    <p:sldLayoutId id="2147484112" r:id="rId22"/>
    <p:sldLayoutId id="2147484113" r:id="rId23"/>
    <p:sldLayoutId id="2147484114" r:id="rId24"/>
    <p:sldLayoutId id="2147484115" r:id="rId25"/>
    <p:sldLayoutId id="2147484116" r:id="rId26"/>
    <p:sldLayoutId id="2147484117" r:id="rId27"/>
    <p:sldLayoutId id="2147484118" r:id="rId28"/>
    <p:sldLayoutId id="2147484119" r:id="rId29"/>
    <p:sldLayoutId id="2147484120" r:id="rId30"/>
    <p:sldLayoutId id="2147484121" r:id="rId31"/>
    <p:sldLayoutId id="2147484122" r:id="rId32"/>
    <p:sldLayoutId id="2147484123" r:id="rId33"/>
    <p:sldLayoutId id="2147484124" r:id="rId34"/>
    <p:sldLayoutId id="2147484125" r:id="rId35"/>
    <p:sldLayoutId id="2147484126" r:id="rId36"/>
    <p:sldLayoutId id="2147484127" r:id="rId37"/>
    <p:sldLayoutId id="2147484128" r:id="rId38"/>
    <p:sldLayoutId id="2147484129" r:id="rId39"/>
    <p:sldLayoutId id="2147484130" r:id="rId40"/>
    <p:sldLayoutId id="2147484131" r:id="rId41"/>
    <p:sldLayoutId id="2147484132" r:id="rId42"/>
    <p:sldLayoutId id="2147484133" r:id="rId43"/>
    <p:sldLayoutId id="2147484134" r:id="rId44"/>
    <p:sldLayoutId id="2147484135" r:id="rId45"/>
    <p:sldLayoutId id="2147484136" r:id="rId46"/>
    <p:sldLayoutId id="2147484137" r:id="rId47"/>
    <p:sldLayoutId id="2147484138" r:id="rId48"/>
    <p:sldLayoutId id="2147484139"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2800" b="0" kern="1200">
          <a:solidFill>
            <a:schemeClr val="accent2"/>
          </a:solidFill>
          <a:latin typeface="+mj-lt"/>
          <a:ea typeface="+mj-ea"/>
          <a:cs typeface="+mj-cs"/>
        </a:defRPr>
      </a:lvl1pPr>
    </p:titleStyle>
    <p:body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Char char="​"/>
        <a:defRPr sz="2000" kern="1200">
          <a:solidFill>
            <a:schemeClr val="tx2"/>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39">
          <p15:clr>
            <a:srgbClr val="F26B43"/>
          </p15:clr>
        </p15:guide>
        <p15:guide id="3" orient="horz" pos="1872">
          <p15:clr>
            <a:srgbClr val="F26B43"/>
          </p15:clr>
        </p15:guide>
        <p15:guide id="4" orient="horz" pos="1584">
          <p15:clr>
            <a:srgbClr val="F26B43"/>
          </p15:clr>
        </p15:guide>
        <p15:guide id="5" orient="horz" pos="1296">
          <p15:clr>
            <a:srgbClr val="F26B43"/>
          </p15:clr>
        </p15:guide>
        <p15:guide id="6" orient="horz" pos="1008">
          <p15:clr>
            <a:srgbClr val="F26B43"/>
          </p15:clr>
        </p15:guide>
        <p15:guide id="7" orient="horz" pos="720">
          <p15:clr>
            <a:srgbClr val="F26B43"/>
          </p15:clr>
        </p15:guide>
        <p15:guide id="8" orient="horz" pos="576">
          <p15:clr>
            <a:srgbClr val="F26B43"/>
          </p15:clr>
        </p15:guide>
        <p15:guide id="9" orient="horz" pos="288">
          <p15:clr>
            <a:srgbClr val="F26B43"/>
          </p15:clr>
        </p15:guide>
        <p15:guide id="10" orient="horz">
          <p15:clr>
            <a:srgbClr val="F26B43"/>
          </p15:clr>
        </p15:guide>
        <p15:guide id="11" orient="horz" pos="2448">
          <p15:clr>
            <a:srgbClr val="F26B43"/>
          </p15:clr>
        </p15:guide>
        <p15:guide id="12" orient="horz" pos="2736">
          <p15:clr>
            <a:srgbClr val="F26B43"/>
          </p15:clr>
        </p15:guide>
        <p15:guide id="13" orient="horz" pos="3024">
          <p15:clr>
            <a:srgbClr val="F26B43"/>
          </p15:clr>
        </p15:guide>
        <p15:guide id="14" orient="horz" pos="3312">
          <p15:clr>
            <a:srgbClr val="F26B43"/>
          </p15:clr>
        </p15:guide>
        <p15:guide id="15" orient="horz" pos="3600">
          <p15:clr>
            <a:srgbClr val="F26B43"/>
          </p15:clr>
        </p15:guide>
        <p15:guide id="16" orient="horz" pos="3888">
          <p15:clr>
            <a:srgbClr val="F26B43"/>
          </p15:clr>
        </p15:guide>
        <p15:guide id="17" orient="horz" pos="4032">
          <p15:clr>
            <a:srgbClr val="F26B43"/>
          </p15:clr>
        </p15:guide>
        <p15:guide id="18" pos="3551">
          <p15:clr>
            <a:srgbClr val="F26B43"/>
          </p15:clr>
        </p15:guide>
        <p15:guide id="19" pos="3263">
          <p15:clr>
            <a:srgbClr val="F26B43"/>
          </p15:clr>
        </p15:guide>
        <p15:guide id="20" pos="2975">
          <p15:clr>
            <a:srgbClr val="F26B43"/>
          </p15:clr>
        </p15:guide>
        <p15:guide id="21" pos="2687">
          <p15:clr>
            <a:srgbClr val="F26B43"/>
          </p15:clr>
        </p15:guide>
        <p15:guide id="22" pos="2399">
          <p15:clr>
            <a:srgbClr val="F26B43"/>
          </p15:clr>
        </p15:guide>
        <p15:guide id="23" pos="2111">
          <p15:clr>
            <a:srgbClr val="F26B43"/>
          </p15:clr>
        </p15:guide>
        <p15:guide id="24" pos="1823">
          <p15:clr>
            <a:srgbClr val="F26B43"/>
          </p15:clr>
        </p15:guide>
        <p15:guide id="25" pos="1535">
          <p15:clr>
            <a:srgbClr val="F26B43"/>
          </p15:clr>
        </p15:guide>
        <p15:guide id="26" pos="1247">
          <p15:clr>
            <a:srgbClr val="F26B43"/>
          </p15:clr>
        </p15:guide>
        <p15:guide id="27" pos="959">
          <p15:clr>
            <a:srgbClr val="F26B43"/>
          </p15:clr>
        </p15:guide>
        <p15:guide id="28" pos="671">
          <p15:clr>
            <a:srgbClr val="F26B43"/>
          </p15:clr>
        </p15:guide>
        <p15:guide id="29" pos="383">
          <p15:clr>
            <a:srgbClr val="F26B43"/>
          </p15:clr>
        </p15:guide>
        <p15:guide id="30" pos="4127">
          <p15:clr>
            <a:srgbClr val="F26B43"/>
          </p15:clr>
        </p15:guide>
        <p15:guide id="31" pos="4415">
          <p15:clr>
            <a:srgbClr val="F26B43"/>
          </p15:clr>
        </p15:guide>
        <p15:guide id="32" pos="4703">
          <p15:clr>
            <a:srgbClr val="F26B43"/>
          </p15:clr>
        </p15:guide>
        <p15:guide id="33" pos="4991">
          <p15:clr>
            <a:srgbClr val="F26B43"/>
          </p15:clr>
        </p15:guide>
        <p15:guide id="34" pos="5279">
          <p15:clr>
            <a:srgbClr val="F26B43"/>
          </p15:clr>
        </p15:guide>
        <p15:guide id="35" pos="5567">
          <p15:clr>
            <a:srgbClr val="F26B43"/>
          </p15:clr>
        </p15:guide>
        <p15:guide id="36" pos="5855">
          <p15:clr>
            <a:srgbClr val="F26B43"/>
          </p15:clr>
        </p15:guide>
        <p15:guide id="37" pos="6143">
          <p15:clr>
            <a:srgbClr val="F26B43"/>
          </p15:clr>
        </p15:guide>
        <p15:guide id="38" pos="6431">
          <p15:clr>
            <a:srgbClr val="F26B43"/>
          </p15:clr>
        </p15:guide>
        <p15:guide id="39" pos="6719">
          <p15:clr>
            <a:srgbClr val="F26B43"/>
          </p15:clr>
        </p15:guide>
        <p15:guide id="40" pos="7007">
          <p15:clr>
            <a:srgbClr val="F26B43"/>
          </p15:clr>
        </p15:guide>
        <p15:guide id="41" pos="7295">
          <p15:clr>
            <a:srgbClr val="F26B43"/>
          </p15:clr>
        </p15:guide>
        <p15:guide id="42" pos="7678">
          <p15:clr>
            <a:srgbClr val="F26B43"/>
          </p15:clr>
        </p15:guide>
        <p15:guide id="43" orient="horz" pos="4320">
          <p15:clr>
            <a:srgbClr val="F26B43"/>
          </p15:clr>
        </p15:guide>
        <p15:guide id="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0.png"/><Relationship Id="rId3" Type="http://schemas.openxmlformats.org/officeDocument/2006/relationships/image" Target="../media/image32.png"/><Relationship Id="rId7" Type="http://schemas.openxmlformats.org/officeDocument/2006/relationships/image" Target="../media/image360.png"/><Relationship Id="rId2" Type="http://schemas.openxmlformats.org/officeDocument/2006/relationships/image" Target="../media/image31.png"/><Relationship Id="rId1" Type="http://schemas.openxmlformats.org/officeDocument/2006/relationships/slideLayout" Target="../slideLayouts/slideLayout54.xml"/><Relationship Id="rId6" Type="http://schemas.openxmlformats.org/officeDocument/2006/relationships/image" Target="../media/image35.png"/><Relationship Id="rId5" Type="http://schemas.openxmlformats.org/officeDocument/2006/relationships/image" Target="../media/image340.png"/><Relationship Id="rId10" Type="http://schemas.openxmlformats.org/officeDocument/2006/relationships/image" Target="../media/image39.png"/><Relationship Id="rId4" Type="http://schemas.openxmlformats.org/officeDocument/2006/relationships/image" Target="../media/image330.png"/><Relationship Id="rId9" Type="http://schemas.openxmlformats.org/officeDocument/2006/relationships/image" Target="../media/image380.pn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5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3" Type="http://schemas.openxmlformats.org/officeDocument/2006/relationships/hyperlink" Target="http://blogs.yahoo.co.jp/asult3216a1/10491070.html" TargetMode="External"/><Relationship Id="rId2" Type="http://schemas.openxmlformats.org/officeDocument/2006/relationships/image" Target="../media/image49.jpeg"/><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Dal" TargetMode="External"/><Relationship Id="rId2" Type="http://schemas.openxmlformats.org/officeDocument/2006/relationships/image" Target="../media/image50.jpg"/><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3" Type="http://schemas.openxmlformats.org/officeDocument/2006/relationships/hyperlink" Target="http://theartist.me/art-movement/fauvism-and-expressionism/" TargetMode="External"/><Relationship Id="rId2" Type="http://schemas.openxmlformats.org/officeDocument/2006/relationships/image" Target="../media/image51.jpg"/><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hyperlink" Target="http://www.palagems.com/gem-news-2012-v3" TargetMode="External"/><Relationship Id="rId2" Type="http://schemas.openxmlformats.org/officeDocument/2006/relationships/image" Target="../media/image52.jpg"/><Relationship Id="rId1" Type="http://schemas.openxmlformats.org/officeDocument/2006/relationships/slideLayout" Target="../slideLayouts/slideLayout54.xml"/></Relationships>
</file>

<file path=ppt/slides/_rels/slide21.xml.rels><?xml version="1.0" encoding="UTF-8" standalone="yes"?>
<Relationships xmlns="http://schemas.openxmlformats.org/package/2006/relationships"><Relationship Id="rId3" Type="http://schemas.openxmlformats.org/officeDocument/2006/relationships/hyperlink" Target="http://www.youtube.com/watch?v=EtDw3n1cpxU" TargetMode="External"/><Relationship Id="rId2" Type="http://schemas.openxmlformats.org/officeDocument/2006/relationships/image" Target="../media/image53.jpg"/><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hyperlink" Target="https://press.rebus.community/media-innovation-and-entrepreneurship/chapter/product-management/" TargetMode="External"/><Relationship Id="rId2" Type="http://schemas.openxmlformats.org/officeDocument/2006/relationships/image" Target="../media/image54.png"/><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3" Type="http://schemas.openxmlformats.org/officeDocument/2006/relationships/hyperlink" Target="https://www.newhealthadvisor.com/muscular-system-functions.html" TargetMode="External"/><Relationship Id="rId2" Type="http://schemas.openxmlformats.org/officeDocument/2006/relationships/image" Target="../media/image55.jpg"/><Relationship Id="rId1" Type="http://schemas.openxmlformats.org/officeDocument/2006/relationships/slideLayout" Target="../slideLayouts/slideLayout55.xml"/></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4.xml"/></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4.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2" Type="http://schemas.openxmlformats.org/officeDocument/2006/relationships/image" Target="../media/image31.jfif"/><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1.xml.rels><?xml version="1.0" encoding="UTF-8" standalone="yes"?>
<Relationships xmlns="http://schemas.openxmlformats.org/package/2006/relationships"><Relationship Id="rId3" Type="http://schemas.openxmlformats.org/officeDocument/2006/relationships/hyperlink" Target="http://pngimg.com/download/94578" TargetMode="External"/><Relationship Id="rId2" Type="http://schemas.openxmlformats.org/officeDocument/2006/relationships/image" Target="../media/image65.png"/><Relationship Id="rId1"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hyperlink" Target="http://up2v.nl/2015/12/18/nsx-for-vsphere-6-2-1-released/" TargetMode="External"/><Relationship Id="rId2" Type="http://schemas.openxmlformats.org/officeDocument/2006/relationships/image" Target="../media/image66.png"/><Relationship Id="rId1" Type="http://schemas.openxmlformats.org/officeDocument/2006/relationships/slideLayout" Target="../slideLayouts/slideLayout54.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hyperlink" Target="https://www.vmware.com/support/services/skyline.html" TargetMode="Externa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hyperlink" Target="http://best-wallpaper.net/California-Road-USA-curves-mountains_1920x1200.html" TargetMode="External"/><Relationship Id="rId2" Type="http://schemas.openxmlformats.org/officeDocument/2006/relationships/image" Target="../media/image70.jpg"/><Relationship Id="rId1" Type="http://schemas.openxmlformats.org/officeDocument/2006/relationships/slideLayout" Target="../slideLayouts/slideLayout56.xml"/></Relationships>
</file>

<file path=ppt/slides/_rels/slide3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fif"/><Relationship Id="rId1" Type="http://schemas.openxmlformats.org/officeDocument/2006/relationships/slideLayout" Target="../slideLayouts/slideLayout54.xml"/><Relationship Id="rId4" Type="http://schemas.openxmlformats.org/officeDocument/2006/relationships/hyperlink" Target="https://www.publicdomainpictures.net/view-image.php?image=130701&amp;picture=question-mark"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ixnio.com/transportation-vehicles/ships-boats/watercraft-ship-water-cargo-ship-cargo-transport-shipment-harbor-sky-sea-industry" TargetMode="External"/><Relationship Id="rId2" Type="http://schemas.openxmlformats.org/officeDocument/2006/relationships/image" Target="../media/image32.jpg"/><Relationship Id="rId1" Type="http://schemas.openxmlformats.org/officeDocument/2006/relationships/slideLayout" Target="../slideLayouts/slideLayout54.xml"/></Relationships>
</file>

<file path=ppt/slides/_rels/slide40.xml.rels><?xml version="1.0" encoding="UTF-8" standalone="yes"?>
<Relationships xmlns="http://schemas.openxmlformats.org/package/2006/relationships"><Relationship Id="rId3" Type="http://schemas.openxmlformats.org/officeDocument/2006/relationships/hyperlink" Target="http://testertested.blogspot.com/" TargetMode="External"/><Relationship Id="rId2" Type="http://schemas.openxmlformats.org/officeDocument/2006/relationships/image" Target="../media/image73.jpg"/><Relationship Id="rId1" Type="http://schemas.openxmlformats.org/officeDocument/2006/relationships/slideLayout" Target="../slideLayouts/slideLayout56.xml"/><Relationship Id="rId4" Type="http://schemas.openxmlformats.org/officeDocument/2006/relationships/hyperlink" Target="http://github.com/vmware/differential-datalo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github.com/vmware/differential-datalog" TargetMode="External"/><Relationship Id="rId2" Type="http://schemas.openxmlformats.org/officeDocument/2006/relationships/image" Target="../media/image33.png"/><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hyperlink" Target="http://commons.wikimedia.org/wiki/file:check-green.svg" TargetMode="External"/><Relationship Id="rId2" Type="http://schemas.openxmlformats.org/officeDocument/2006/relationships/image" Target="../media/image36.png"/><Relationship Id="rId1" Type="http://schemas.openxmlformats.org/officeDocument/2006/relationships/slideLayout" Target="../slideLayouts/slideLayout54.xml"/><Relationship Id="rId6" Type="http://schemas.openxmlformats.org/officeDocument/2006/relationships/image" Target="../media/image29.png"/><Relationship Id="rId5" Type="http://schemas.openxmlformats.org/officeDocument/2006/relationships/hyperlink" Target="http://stackoverflow.com/questions/12294718/how-to-create-a-cross-as-a-template-to-checkbox" TargetMode="Externa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CDBC9-79C3-7B4D-A5AD-5FDF87CBF1A0}"/>
              </a:ext>
            </a:extLst>
          </p:cNvPr>
          <p:cNvSpPr>
            <a:spLocks noGrp="1"/>
          </p:cNvSpPr>
          <p:nvPr>
            <p:ph type="title"/>
          </p:nvPr>
        </p:nvSpPr>
        <p:spPr/>
        <p:txBody>
          <a:bodyPr/>
          <a:lstStyle/>
          <a:p>
            <a:r>
              <a:rPr lang="en-US" sz="4400" b="1" dirty="0"/>
              <a:t>Differential Datalog (DDlog)</a:t>
            </a:r>
            <a:endParaRPr lang="en-US" sz="4400" dirty="0"/>
          </a:p>
        </p:txBody>
      </p:sp>
      <p:sp>
        <p:nvSpPr>
          <p:cNvPr id="3" name="Subtitle 2">
            <a:extLst>
              <a:ext uri="{FF2B5EF4-FFF2-40B4-BE49-F238E27FC236}">
                <a16:creationId xmlns:a16="http://schemas.microsoft.com/office/drawing/2014/main" id="{249ABF3F-2BFB-8B44-A47A-8316D3AF57DE}"/>
              </a:ext>
            </a:extLst>
          </p:cNvPr>
          <p:cNvSpPr>
            <a:spLocks noGrp="1"/>
          </p:cNvSpPr>
          <p:nvPr>
            <p:ph type="subTitle" idx="10"/>
          </p:nvPr>
        </p:nvSpPr>
        <p:spPr>
          <a:xfrm>
            <a:off x="571975" y="1864667"/>
            <a:ext cx="5102866" cy="765021"/>
          </a:xfrm>
        </p:spPr>
        <p:txBody>
          <a:bodyPr/>
          <a:lstStyle/>
          <a:p>
            <a:r>
              <a:rPr lang="en-US" sz="2800" dirty="0">
                <a:effectLst/>
                <a:latin typeface="Metropolis" panose="00000500000000000000" pitchFamily="2" charset="0"/>
                <a:ea typeface="Times New Roman" panose="02020603050405020304" pitchFamily="18" charset="0"/>
              </a:rPr>
              <a:t>A Programming </a:t>
            </a:r>
            <a:r>
              <a:rPr lang="en-US" sz="2800" dirty="0">
                <a:latin typeface="Metropolis" panose="00000500000000000000" pitchFamily="2" charset="0"/>
                <a:ea typeface="Times New Roman" panose="02020603050405020304" pitchFamily="18" charset="0"/>
              </a:rPr>
              <a:t>L</a:t>
            </a:r>
            <a:r>
              <a:rPr lang="en-US" sz="2800" dirty="0">
                <a:effectLst/>
                <a:latin typeface="Metropolis" panose="00000500000000000000" pitchFamily="2" charset="0"/>
                <a:ea typeface="Times New Roman" panose="02020603050405020304" pitchFamily="18" charset="0"/>
              </a:rPr>
              <a:t>anguage for </a:t>
            </a:r>
            <a:br>
              <a:rPr lang="en-US" sz="2800" dirty="0">
                <a:effectLst/>
                <a:latin typeface="Metropolis" panose="00000500000000000000" pitchFamily="2" charset="0"/>
                <a:ea typeface="Times New Roman" panose="02020603050405020304" pitchFamily="18" charset="0"/>
              </a:rPr>
            </a:br>
            <a:r>
              <a:rPr lang="en-US" sz="2800" dirty="0">
                <a:effectLst/>
                <a:latin typeface="Metropolis" panose="00000500000000000000" pitchFamily="2" charset="0"/>
                <a:ea typeface="Times New Roman" panose="02020603050405020304" pitchFamily="18" charset="0"/>
              </a:rPr>
              <a:t>Incremental </a:t>
            </a:r>
            <a:r>
              <a:rPr lang="en-US" sz="2800" dirty="0">
                <a:latin typeface="Metropolis" panose="00000500000000000000" pitchFamily="2" charset="0"/>
                <a:ea typeface="Times New Roman" panose="02020603050405020304" pitchFamily="18" charset="0"/>
              </a:rPr>
              <a:t>C</a:t>
            </a:r>
            <a:r>
              <a:rPr lang="en-US" sz="2800" dirty="0">
                <a:effectLst/>
                <a:latin typeface="Metropolis" panose="00000500000000000000" pitchFamily="2" charset="0"/>
                <a:ea typeface="Times New Roman" panose="02020603050405020304" pitchFamily="18" charset="0"/>
              </a:rPr>
              <a:t>omputation </a:t>
            </a:r>
            <a:endParaRPr lang="en-US" sz="2800" dirty="0">
              <a:effectLst/>
              <a:latin typeface="Calibri" panose="020F0502020204030204" pitchFamily="34" charset="0"/>
              <a:ea typeface="Calibri" panose="020F0502020204030204" pitchFamily="34" charset="0"/>
            </a:endParaRPr>
          </a:p>
          <a:p>
            <a:endParaRPr lang="en-US" sz="3600" dirty="0"/>
          </a:p>
        </p:txBody>
      </p:sp>
      <p:sp>
        <p:nvSpPr>
          <p:cNvPr id="4" name="Text Placeholder 3">
            <a:extLst>
              <a:ext uri="{FF2B5EF4-FFF2-40B4-BE49-F238E27FC236}">
                <a16:creationId xmlns:a16="http://schemas.microsoft.com/office/drawing/2014/main" id="{C61134C0-92DF-4A4A-93B5-68B63D31F6C5}"/>
              </a:ext>
            </a:extLst>
          </p:cNvPr>
          <p:cNvSpPr>
            <a:spLocks noGrp="1"/>
          </p:cNvSpPr>
          <p:nvPr>
            <p:ph type="body" sz="quarter" idx="11"/>
          </p:nvPr>
        </p:nvSpPr>
        <p:spPr>
          <a:xfrm>
            <a:off x="474555" y="3429000"/>
            <a:ext cx="5402202" cy="355601"/>
          </a:xfrm>
        </p:spPr>
        <p:txBody>
          <a:bodyPr/>
          <a:lstStyle/>
          <a:p>
            <a:r>
              <a:rPr lang="en-US" sz="2000" dirty="0"/>
              <a:t>Ben Pfaff, Leonid Ryzhyk, Mihai Budiu</a:t>
            </a:r>
          </a:p>
        </p:txBody>
      </p:sp>
      <p:sp>
        <p:nvSpPr>
          <p:cNvPr id="5" name="Text Placeholder 4">
            <a:extLst>
              <a:ext uri="{FF2B5EF4-FFF2-40B4-BE49-F238E27FC236}">
                <a16:creationId xmlns:a16="http://schemas.microsoft.com/office/drawing/2014/main" id="{FD60C324-0AF2-9D40-8CB5-6365E7BF3C4E}"/>
              </a:ext>
            </a:extLst>
          </p:cNvPr>
          <p:cNvSpPr>
            <a:spLocks noGrp="1"/>
          </p:cNvSpPr>
          <p:nvPr>
            <p:ph type="body" sz="quarter" idx="12"/>
          </p:nvPr>
        </p:nvSpPr>
        <p:spPr>
          <a:xfrm>
            <a:off x="474555" y="3830320"/>
            <a:ext cx="5402202" cy="355601"/>
          </a:xfrm>
        </p:spPr>
        <p:txBody>
          <a:bodyPr/>
          <a:lstStyle/>
          <a:p>
            <a:r>
              <a:rPr lang="en-US" sz="2000" dirty="0"/>
              <a:t>Researchers, OCTO</a:t>
            </a:r>
          </a:p>
        </p:txBody>
      </p:sp>
      <p:sp>
        <p:nvSpPr>
          <p:cNvPr id="6" name="Text Placeholder 6">
            <a:extLst>
              <a:ext uri="{FF2B5EF4-FFF2-40B4-BE49-F238E27FC236}">
                <a16:creationId xmlns:a16="http://schemas.microsoft.com/office/drawing/2014/main" id="{2166A9B1-B982-EE4B-8AE2-8D0514F58DC7}"/>
              </a:ext>
            </a:extLst>
          </p:cNvPr>
          <p:cNvSpPr txBox="1">
            <a:spLocks/>
          </p:cNvSpPr>
          <p:nvPr/>
        </p:nvSpPr>
        <p:spPr>
          <a:xfrm>
            <a:off x="474555" y="5494345"/>
            <a:ext cx="3657600" cy="265176"/>
          </a:xfrm>
          <a:prstGeom prst="rect">
            <a:avLst/>
          </a:prstGeom>
        </p:spPr>
        <p:txBody>
          <a:bodyPr/>
          <a:lstStyle>
            <a:lvl1pPr marL="0" indent="0" algn="l"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1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r>
              <a:rPr lang="en-US" dirty="0">
                <a:solidFill>
                  <a:schemeClr val="tx1">
                    <a:lumMod val="75000"/>
                  </a:schemeClr>
                </a:solidFill>
              </a:rPr>
              <a:t>#vmworld </a:t>
            </a:r>
            <a:r>
              <a:rPr lang="en-US">
                <a:solidFill>
                  <a:schemeClr val="tx1">
                    <a:lumMod val="75000"/>
                  </a:schemeClr>
                </a:solidFill>
              </a:rPr>
              <a:t>#2316</a:t>
            </a:r>
            <a:endParaRPr lang="en-US" dirty="0">
              <a:solidFill>
                <a:schemeClr val="tx1">
                  <a:lumMod val="75000"/>
                </a:schemeClr>
              </a:solidFill>
            </a:endParaRPr>
          </a:p>
        </p:txBody>
      </p:sp>
      <p:sp>
        <p:nvSpPr>
          <p:cNvPr id="7" name="Text Placeholder 6">
            <a:extLst>
              <a:ext uri="{FF2B5EF4-FFF2-40B4-BE49-F238E27FC236}">
                <a16:creationId xmlns:a16="http://schemas.microsoft.com/office/drawing/2014/main" id="{AC0BF283-9763-574B-9ACF-B5E4CD55D7BC}"/>
              </a:ext>
            </a:extLst>
          </p:cNvPr>
          <p:cNvSpPr txBox="1">
            <a:spLocks/>
          </p:cNvSpPr>
          <p:nvPr/>
        </p:nvSpPr>
        <p:spPr>
          <a:xfrm>
            <a:off x="506660" y="5188556"/>
            <a:ext cx="3657600" cy="355601"/>
          </a:xfrm>
          <a:prstGeom prst="rect">
            <a:avLst/>
          </a:prstGeom>
        </p:spPr>
        <p:txBody>
          <a:bodyPr anchor="b"/>
          <a:lstStyle>
            <a:lvl1pPr marL="0" indent="0" algn="r" defTabSz="914400" rtl="0" eaLnBrk="1" latinLnBrk="0" hangingPunct="1">
              <a:lnSpc>
                <a:spcPct val="100000"/>
              </a:lnSpc>
              <a:spcBef>
                <a:spcPts val="1800"/>
              </a:spcBef>
              <a:buClr>
                <a:schemeClr val="tx1">
                  <a:lumMod val="60000"/>
                  <a:lumOff val="40000"/>
                </a:schemeClr>
              </a:buClr>
              <a:buSzPct val="90000"/>
              <a:buFont typeface="Arial" panose="020B0604020202020204" pitchFamily="34" charset="0"/>
              <a:buNone/>
              <a:defRPr sz="1600" kern="1200">
                <a:solidFill>
                  <a:schemeClr val="bg1"/>
                </a:solidFill>
                <a:latin typeface="+mn-lt"/>
                <a:ea typeface="+mn-ea"/>
                <a:cs typeface="+mn-cs"/>
              </a:defRPr>
            </a:lvl1pPr>
            <a:lvl2pPr marL="457200" indent="-184150" algn="l" defTabSz="914400" rtl="0" eaLnBrk="1" latinLnBrk="0" hangingPunct="1">
              <a:lnSpc>
                <a:spcPct val="100000"/>
              </a:lnSpc>
              <a:spcBef>
                <a:spcPts val="300"/>
              </a:spcBef>
              <a:buClr>
                <a:schemeClr val="tx2"/>
              </a:buClr>
              <a:buSzPct val="90000"/>
              <a:buFont typeface="Arial" panose="020B0604020202020204" pitchFamily="34" charset="0"/>
              <a:buChar char="•"/>
              <a:defRPr sz="1800" kern="1200">
                <a:solidFill>
                  <a:schemeClr val="tx2"/>
                </a:solidFill>
                <a:latin typeface="+mn-lt"/>
                <a:ea typeface="+mn-ea"/>
                <a:cs typeface="+mn-cs"/>
              </a:defRPr>
            </a:lvl2pPr>
            <a:lvl3pPr marL="744538" indent="-169863" algn="l" defTabSz="914400" rtl="0" eaLnBrk="1" latinLnBrk="0" hangingPunct="1">
              <a:lnSpc>
                <a:spcPct val="100000"/>
              </a:lnSpc>
              <a:spcBef>
                <a:spcPts val="300"/>
              </a:spcBef>
              <a:spcAft>
                <a:spcPts val="0"/>
              </a:spcAft>
              <a:buClr>
                <a:schemeClr val="tx2"/>
              </a:buClr>
              <a:buSzPct val="90000"/>
              <a:buFont typeface="Camphor Std" panose="020B0504030404020204" pitchFamily="34" charset="0"/>
              <a:buChar char="–"/>
              <a:defRPr sz="1600" kern="1200">
                <a:solidFill>
                  <a:schemeClr val="tx2"/>
                </a:solidFill>
                <a:latin typeface="+mn-lt"/>
                <a:ea typeface="+mn-ea"/>
                <a:cs typeface="+mn-cs"/>
              </a:defRPr>
            </a:lvl3pPr>
            <a:lvl4pPr marL="969963" indent="-166688" algn="l" defTabSz="914400" rtl="0" eaLnBrk="1" latinLnBrk="0" hangingPunct="1">
              <a:lnSpc>
                <a:spcPct val="100000"/>
              </a:lnSpc>
              <a:spcBef>
                <a:spcPts val="300"/>
              </a:spcBef>
              <a:buClr>
                <a:schemeClr val="tx2"/>
              </a:buClr>
              <a:buSzPct val="90000"/>
              <a:buFont typeface="Arial" panose="020B0604020202020204" pitchFamily="34" charset="0"/>
              <a:buChar char="•"/>
              <a:defRPr sz="1400" kern="1200">
                <a:solidFill>
                  <a:schemeClr val="tx2"/>
                </a:solidFill>
                <a:latin typeface="+mn-lt"/>
                <a:ea typeface="+mn-ea"/>
                <a:cs typeface="+mn-cs"/>
              </a:defRPr>
            </a:lvl4pPr>
            <a:lvl5pPr marL="1143000" indent="-138113" algn="l" defTabSz="914400" rtl="0" eaLnBrk="1" latinLnBrk="0" hangingPunct="1">
              <a:lnSpc>
                <a:spcPct val="100000"/>
              </a:lnSpc>
              <a:spcBef>
                <a:spcPts val="300"/>
              </a:spcBef>
              <a:buClr>
                <a:schemeClr val="tx2"/>
              </a:buClr>
              <a:buSzPct val="90000"/>
              <a:buFont typeface="Camphor Std" panose="020B0504030404020204" pitchFamily="34" charset="0"/>
              <a:buChar char="–"/>
              <a:tabLst/>
              <a:defRPr sz="1400" kern="1200">
                <a:solidFill>
                  <a:schemeClr val="tx2"/>
                </a:solidFill>
                <a:latin typeface="+mn-lt"/>
                <a:ea typeface="+mn-ea"/>
                <a:cs typeface="+mn-cs"/>
              </a:defRPr>
            </a:lvl5pPr>
            <a:lvl6pPr marL="228600" indent="-228600" algn="l" defTabSz="914400" rtl="0" eaLnBrk="1" latinLnBrk="0" hangingPunct="1">
              <a:lnSpc>
                <a:spcPct val="100000"/>
              </a:lnSpc>
              <a:spcBef>
                <a:spcPts val="1800"/>
              </a:spcBef>
              <a:buClr>
                <a:schemeClr val="tx2"/>
              </a:buClr>
              <a:buSzPct val="90000"/>
              <a:buFont typeface="+mj-lt"/>
              <a:buAutoNum type="arabicPeriod"/>
              <a:defRPr sz="2000" kern="1200">
                <a:solidFill>
                  <a:schemeClr val="tx2"/>
                </a:solidFill>
                <a:latin typeface="+mn-lt"/>
                <a:ea typeface="+mn-ea"/>
                <a:cs typeface="+mn-cs"/>
              </a:defRPr>
            </a:lvl6pPr>
            <a:lvl7pPr marL="512763" indent="-228600" algn="l" defTabSz="914400" rtl="0" eaLnBrk="1" latinLnBrk="0" hangingPunct="1">
              <a:lnSpc>
                <a:spcPct val="100000"/>
              </a:lnSpc>
              <a:spcBef>
                <a:spcPts val="300"/>
              </a:spcBef>
              <a:buClr>
                <a:schemeClr val="tx2"/>
              </a:buClr>
              <a:buSzPct val="90000"/>
              <a:buFont typeface="+mj-lt"/>
              <a:buAutoNum type="alphaLcPeriod"/>
              <a:defRPr sz="1600" kern="1200">
                <a:solidFill>
                  <a:schemeClr val="tx2"/>
                </a:solidFill>
                <a:latin typeface="+mn-lt"/>
                <a:ea typeface="+mn-ea"/>
                <a:cs typeface="+mn-cs"/>
              </a:defRPr>
            </a:lvl7pPr>
            <a:lvl8pPr marL="741363" indent="-166688" algn="l" defTabSz="914400" rtl="0" eaLnBrk="1" latinLnBrk="0" hangingPunct="1">
              <a:lnSpc>
                <a:spcPct val="90000"/>
              </a:lnSpc>
              <a:spcBef>
                <a:spcPts val="600"/>
              </a:spcBef>
              <a:buClr>
                <a:schemeClr val="tx2"/>
              </a:buClr>
              <a:buSzPct val="90000"/>
              <a:buFont typeface="+mj-lt"/>
              <a:buAutoNum type="romanLcPeriod"/>
              <a:defRPr sz="1400" kern="1200">
                <a:solidFill>
                  <a:schemeClr val="tx2"/>
                </a:solidFill>
                <a:latin typeface="+mn-lt"/>
                <a:ea typeface="+mn-ea"/>
                <a:cs typeface="+mn-cs"/>
              </a:defRPr>
            </a:lvl8pPr>
            <a:lvl9pPr marL="284163" indent="-284163" algn="l" defTabSz="914400" rtl="0" eaLnBrk="1" latinLnBrk="0" hangingPunct="1">
              <a:lnSpc>
                <a:spcPct val="100000"/>
              </a:lnSpc>
              <a:spcBef>
                <a:spcPts val="1800"/>
              </a:spcBef>
              <a:buClr>
                <a:schemeClr val="tx2"/>
              </a:buClr>
              <a:buSzPct val="90000"/>
              <a:buFont typeface="+mj-lt"/>
              <a:buAutoNum type="alphaUcPeriod"/>
              <a:defRPr sz="2000" kern="1200">
                <a:solidFill>
                  <a:schemeClr val="tx2"/>
                </a:solidFill>
                <a:latin typeface="+mn-lt"/>
                <a:ea typeface="+mn-ea"/>
                <a:cs typeface="+mn-cs"/>
              </a:defRPr>
            </a:lvl9pPr>
          </a:lstStyle>
          <a:p>
            <a:pPr algn="l"/>
            <a:r>
              <a:rPr lang="en-US" b="0" i="0" dirty="0">
                <a:solidFill>
                  <a:srgbClr val="444444"/>
                </a:solidFill>
                <a:effectLst/>
                <a:latin typeface="Open Sans" panose="020B0606030504020204" pitchFamily="34" charset="0"/>
              </a:rPr>
              <a:t>VI2316</a:t>
            </a:r>
            <a:endParaRPr lang="en-US" dirty="0">
              <a:solidFill>
                <a:schemeClr val="tx1">
                  <a:lumMod val="75000"/>
                </a:schemeClr>
              </a:solidFill>
            </a:endParaRPr>
          </a:p>
        </p:txBody>
      </p:sp>
    </p:spTree>
    <p:extLst>
      <p:ext uri="{BB962C8B-B14F-4D97-AF65-F5344CB8AC3E}">
        <p14:creationId xmlns:p14="http://schemas.microsoft.com/office/powerpoint/2010/main" val="413340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63D8B-4673-4B04-81A6-C106FFBDD849}"/>
              </a:ext>
            </a:extLst>
          </p:cNvPr>
          <p:cNvSpPr>
            <a:spLocks noGrp="1"/>
          </p:cNvSpPr>
          <p:nvPr>
            <p:ph type="title"/>
          </p:nvPr>
        </p:nvSpPr>
        <p:spPr/>
        <p:txBody>
          <a:bodyPr/>
          <a:lstStyle/>
          <a:p>
            <a:r>
              <a:rPr lang="en-US" sz="4400" dirty="0" err="1"/>
              <a:t>DDlog</a:t>
            </a:r>
            <a:r>
              <a:rPr lang="en-US" sz="4400" dirty="0"/>
              <a:t> programs are streaming systems</a:t>
            </a:r>
          </a:p>
        </p:txBody>
      </p:sp>
      <p:sp>
        <p:nvSpPr>
          <p:cNvPr id="4" name="Cloud 3">
            <a:extLst>
              <a:ext uri="{FF2B5EF4-FFF2-40B4-BE49-F238E27FC236}">
                <a16:creationId xmlns:a16="http://schemas.microsoft.com/office/drawing/2014/main" id="{868D99F4-8C1A-423C-BA58-6F2F07E79C4C}"/>
              </a:ext>
            </a:extLst>
          </p:cNvPr>
          <p:cNvSpPr/>
          <p:nvPr/>
        </p:nvSpPr>
        <p:spPr>
          <a:xfrm>
            <a:off x="4495893" y="2446729"/>
            <a:ext cx="3160142" cy="2271306"/>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99" dirty="0" err="1">
                <a:solidFill>
                  <a:schemeClr val="tx1"/>
                </a:solidFill>
              </a:rPr>
              <a:t>Datalog</a:t>
            </a:r>
            <a:endParaRPr lang="en-US" sz="3599" dirty="0">
              <a:solidFill>
                <a:schemeClr val="tx1"/>
              </a:solidFill>
            </a:endParaRPr>
          </a:p>
          <a:p>
            <a:pPr algn="ctr"/>
            <a:endParaRPr lang="en-US" sz="3599" dirty="0">
              <a:solidFill>
                <a:schemeClr val="tx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EF8EF0B-F951-4440-B1FB-2DB8C7990D27}"/>
                  </a:ext>
                </a:extLst>
              </p:cNvPr>
              <p:cNvSpPr/>
              <p:nvPr/>
            </p:nvSpPr>
            <p:spPr>
              <a:xfrm>
                <a:off x="3027504" y="2954898"/>
                <a:ext cx="569346" cy="12549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𝐼</m:t>
                          </m:r>
                        </m:e>
                        <m:sub>
                          <m:r>
                            <a:rPr lang="en-US" sz="1799" i="1" dirty="0">
                              <a:solidFill>
                                <a:schemeClr val="tx1"/>
                              </a:solidFill>
                              <a:latin typeface="Cambria Math" panose="02040503050406030204" pitchFamily="18" charset="0"/>
                            </a:rPr>
                            <m:t>0</m:t>
                          </m:r>
                        </m:sub>
                      </m:sSub>
                    </m:oMath>
                  </m:oMathPara>
                </a14:m>
                <a:endParaRPr lang="en-US" sz="1799" dirty="0">
                  <a:solidFill>
                    <a:schemeClr val="tx1"/>
                  </a:solidFill>
                </a:endParaRPr>
              </a:p>
            </p:txBody>
          </p:sp>
        </mc:Choice>
        <mc:Fallback xmlns="">
          <p:sp>
            <p:nvSpPr>
              <p:cNvPr id="6" name="Rectangle 5">
                <a:extLst>
                  <a:ext uri="{FF2B5EF4-FFF2-40B4-BE49-F238E27FC236}">
                    <a16:creationId xmlns:a16="http://schemas.microsoft.com/office/drawing/2014/main" id="{8EF8EF0B-F951-4440-B1FB-2DB8C7990D27}"/>
                  </a:ext>
                </a:extLst>
              </p:cNvPr>
              <p:cNvSpPr>
                <a:spLocks noRot="1" noChangeAspect="1" noMove="1" noResize="1" noEditPoints="1" noAdjustHandles="1" noChangeArrowheads="1" noChangeShapeType="1" noTextEdit="1"/>
              </p:cNvSpPr>
              <p:nvPr/>
            </p:nvSpPr>
            <p:spPr>
              <a:xfrm>
                <a:off x="3027504" y="2954898"/>
                <a:ext cx="569346" cy="125496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D10899E-B5A2-456A-896E-56C20433E13E}"/>
                  </a:ext>
                </a:extLst>
              </p:cNvPr>
              <p:cNvSpPr/>
              <p:nvPr/>
            </p:nvSpPr>
            <p:spPr>
              <a:xfrm>
                <a:off x="2312898" y="2954898"/>
                <a:ext cx="569346" cy="12549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𝐼</m:t>
                          </m:r>
                        </m:e>
                        <m:sub>
                          <m:r>
                            <a:rPr lang="en-US" sz="1799" i="1" dirty="0">
                              <a:solidFill>
                                <a:schemeClr val="tx1"/>
                              </a:solidFill>
                              <a:latin typeface="Cambria Math" panose="02040503050406030204" pitchFamily="18" charset="0"/>
                            </a:rPr>
                            <m:t>1</m:t>
                          </m:r>
                        </m:sub>
                      </m:sSub>
                    </m:oMath>
                  </m:oMathPara>
                </a14:m>
                <a:endParaRPr lang="en-US" sz="1799" dirty="0">
                  <a:solidFill>
                    <a:schemeClr val="tx1"/>
                  </a:solidFill>
                </a:endParaRPr>
              </a:p>
            </p:txBody>
          </p:sp>
        </mc:Choice>
        <mc:Fallback xmlns="">
          <p:sp>
            <p:nvSpPr>
              <p:cNvPr id="7" name="Rectangle 6">
                <a:extLst>
                  <a:ext uri="{FF2B5EF4-FFF2-40B4-BE49-F238E27FC236}">
                    <a16:creationId xmlns:a16="http://schemas.microsoft.com/office/drawing/2014/main" id="{BD10899E-B5A2-456A-896E-56C20433E13E}"/>
                  </a:ext>
                </a:extLst>
              </p:cNvPr>
              <p:cNvSpPr>
                <a:spLocks noRot="1" noChangeAspect="1" noMove="1" noResize="1" noEditPoints="1" noAdjustHandles="1" noChangeArrowheads="1" noChangeShapeType="1" noTextEdit="1"/>
              </p:cNvSpPr>
              <p:nvPr/>
            </p:nvSpPr>
            <p:spPr>
              <a:xfrm>
                <a:off x="2312898" y="2954898"/>
                <a:ext cx="569346" cy="125496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7D0C47A7-093F-4CD3-B0D3-FCFFDB5AA31A}"/>
                  </a:ext>
                </a:extLst>
              </p:cNvPr>
              <p:cNvSpPr/>
              <p:nvPr/>
            </p:nvSpPr>
            <p:spPr>
              <a:xfrm>
                <a:off x="1598292" y="2954898"/>
                <a:ext cx="569346" cy="12549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𝐼</m:t>
                          </m:r>
                        </m:e>
                        <m:sub>
                          <m:r>
                            <a:rPr lang="en-US" sz="1799" i="1" dirty="0">
                              <a:solidFill>
                                <a:schemeClr val="tx1"/>
                              </a:solidFill>
                              <a:latin typeface="Cambria Math" panose="02040503050406030204" pitchFamily="18" charset="0"/>
                            </a:rPr>
                            <m:t>2</m:t>
                          </m:r>
                        </m:sub>
                      </m:sSub>
                    </m:oMath>
                  </m:oMathPara>
                </a14:m>
                <a:endParaRPr lang="en-US" sz="1799" dirty="0">
                  <a:solidFill>
                    <a:schemeClr val="tx1"/>
                  </a:solidFill>
                </a:endParaRPr>
              </a:p>
            </p:txBody>
          </p:sp>
        </mc:Choice>
        <mc:Fallback xmlns="">
          <p:sp>
            <p:nvSpPr>
              <p:cNvPr id="8" name="Rectangle 7">
                <a:extLst>
                  <a:ext uri="{FF2B5EF4-FFF2-40B4-BE49-F238E27FC236}">
                    <a16:creationId xmlns:a16="http://schemas.microsoft.com/office/drawing/2014/main" id="{7D0C47A7-093F-4CD3-B0D3-FCFFDB5AA31A}"/>
                  </a:ext>
                </a:extLst>
              </p:cNvPr>
              <p:cNvSpPr>
                <a:spLocks noRot="1" noChangeAspect="1" noMove="1" noResize="1" noEditPoints="1" noAdjustHandles="1" noChangeArrowheads="1" noChangeShapeType="1" noTextEdit="1"/>
              </p:cNvSpPr>
              <p:nvPr/>
            </p:nvSpPr>
            <p:spPr>
              <a:xfrm>
                <a:off x="1598292" y="2954898"/>
                <a:ext cx="569346" cy="12549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8B3D80A-DA3B-4759-9BCA-8F1C14AECF85}"/>
                  </a:ext>
                </a:extLst>
              </p:cNvPr>
              <p:cNvSpPr/>
              <p:nvPr/>
            </p:nvSpPr>
            <p:spPr>
              <a:xfrm>
                <a:off x="893876" y="2954898"/>
                <a:ext cx="569346" cy="12549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𝐼</m:t>
                          </m:r>
                        </m:e>
                        <m:sub>
                          <m:r>
                            <a:rPr lang="en-US" sz="1799" i="1" dirty="0">
                              <a:solidFill>
                                <a:schemeClr val="tx1"/>
                              </a:solidFill>
                              <a:latin typeface="Cambria Math" panose="02040503050406030204" pitchFamily="18" charset="0"/>
                            </a:rPr>
                            <m:t>3</m:t>
                          </m:r>
                        </m:sub>
                      </m:sSub>
                    </m:oMath>
                  </m:oMathPara>
                </a14:m>
                <a:endParaRPr lang="en-US" sz="1799" dirty="0">
                  <a:solidFill>
                    <a:schemeClr val="tx1"/>
                  </a:solidFill>
                </a:endParaRPr>
              </a:p>
            </p:txBody>
          </p:sp>
        </mc:Choice>
        <mc:Fallback xmlns="">
          <p:sp>
            <p:nvSpPr>
              <p:cNvPr id="9" name="Rectangle 8">
                <a:extLst>
                  <a:ext uri="{FF2B5EF4-FFF2-40B4-BE49-F238E27FC236}">
                    <a16:creationId xmlns:a16="http://schemas.microsoft.com/office/drawing/2014/main" id="{F8B3D80A-DA3B-4759-9BCA-8F1C14AECF85}"/>
                  </a:ext>
                </a:extLst>
              </p:cNvPr>
              <p:cNvSpPr>
                <a:spLocks noRot="1" noChangeAspect="1" noMove="1" noResize="1" noEditPoints="1" noAdjustHandles="1" noChangeArrowheads="1" noChangeShapeType="1" noTextEdit="1"/>
              </p:cNvSpPr>
              <p:nvPr/>
            </p:nvSpPr>
            <p:spPr>
              <a:xfrm>
                <a:off x="893876" y="2954898"/>
                <a:ext cx="569346" cy="1254968"/>
              </a:xfrm>
              <a:prstGeom prst="rect">
                <a:avLst/>
              </a:prstGeom>
              <a:blipFill>
                <a:blip r:embed="rId5"/>
                <a:stretch>
                  <a:fillRect/>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0FC92815-C9BC-4F8F-A00B-1F5047F9204D}"/>
              </a:ext>
            </a:extLst>
          </p:cNvPr>
          <p:cNvSpPr/>
          <p:nvPr/>
        </p:nvSpPr>
        <p:spPr>
          <a:xfrm>
            <a:off x="3893170" y="3344115"/>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extBox 10">
            <a:extLst>
              <a:ext uri="{FF2B5EF4-FFF2-40B4-BE49-F238E27FC236}">
                <a16:creationId xmlns:a16="http://schemas.microsoft.com/office/drawing/2014/main" id="{B46F724C-3B43-4B93-BFFE-9605D1800664}"/>
              </a:ext>
            </a:extLst>
          </p:cNvPr>
          <p:cNvSpPr txBox="1"/>
          <p:nvPr/>
        </p:nvSpPr>
        <p:spPr>
          <a:xfrm>
            <a:off x="450373" y="2334957"/>
            <a:ext cx="4338520" cy="522956"/>
          </a:xfrm>
          <a:prstGeom prst="rect">
            <a:avLst/>
          </a:prstGeom>
          <a:noFill/>
        </p:spPr>
        <p:txBody>
          <a:bodyPr wrap="none" rtlCol="0">
            <a:spAutoFit/>
          </a:bodyPr>
          <a:lstStyle/>
          <a:p>
            <a:r>
              <a:rPr lang="en-US" sz="2799" dirty="0">
                <a:solidFill>
                  <a:schemeClr val="tx2"/>
                </a:solidFill>
              </a:rPr>
              <a:t>Stream of input changes</a:t>
            </a:r>
          </a:p>
        </p:txBody>
      </p:sp>
      <p:sp>
        <p:nvSpPr>
          <p:cNvPr id="12" name="TextBox 11">
            <a:extLst>
              <a:ext uri="{FF2B5EF4-FFF2-40B4-BE49-F238E27FC236}">
                <a16:creationId xmlns:a16="http://schemas.microsoft.com/office/drawing/2014/main" id="{34048C28-0E7C-4B63-B89F-926EBC6A820A}"/>
              </a:ext>
            </a:extLst>
          </p:cNvPr>
          <p:cNvSpPr txBox="1"/>
          <p:nvPr/>
        </p:nvSpPr>
        <p:spPr>
          <a:xfrm>
            <a:off x="7544420" y="2334957"/>
            <a:ext cx="4593332" cy="522956"/>
          </a:xfrm>
          <a:prstGeom prst="rect">
            <a:avLst/>
          </a:prstGeom>
          <a:noFill/>
        </p:spPr>
        <p:txBody>
          <a:bodyPr wrap="none" rtlCol="0">
            <a:spAutoFit/>
          </a:bodyPr>
          <a:lstStyle/>
          <a:p>
            <a:r>
              <a:rPr lang="en-US" sz="2799" dirty="0">
                <a:solidFill>
                  <a:schemeClr val="tx2"/>
                </a:solidFill>
              </a:rPr>
              <a:t>Stream of output changes</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553FDDA-2613-4F38-AE15-C6C5A3AC9615}"/>
                  </a:ext>
                </a:extLst>
              </p:cNvPr>
              <p:cNvSpPr/>
              <p:nvPr/>
            </p:nvSpPr>
            <p:spPr>
              <a:xfrm>
                <a:off x="10962585" y="2954898"/>
                <a:ext cx="569346" cy="125496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𝑂</m:t>
                          </m:r>
                        </m:e>
                        <m:sub>
                          <m:r>
                            <a:rPr lang="en-US" sz="1799" i="1" dirty="0">
                              <a:solidFill>
                                <a:schemeClr val="tx1"/>
                              </a:solidFill>
                              <a:latin typeface="Cambria Math" panose="02040503050406030204" pitchFamily="18" charset="0"/>
                            </a:rPr>
                            <m:t>0</m:t>
                          </m:r>
                        </m:sub>
                      </m:sSub>
                    </m:oMath>
                  </m:oMathPara>
                </a14:m>
                <a:endParaRPr lang="en-US" sz="1799" dirty="0">
                  <a:solidFill>
                    <a:schemeClr val="tx1"/>
                  </a:solidFill>
                </a:endParaRPr>
              </a:p>
            </p:txBody>
          </p:sp>
        </mc:Choice>
        <mc:Fallback xmlns="">
          <p:sp>
            <p:nvSpPr>
              <p:cNvPr id="13" name="Rectangle 12">
                <a:extLst>
                  <a:ext uri="{FF2B5EF4-FFF2-40B4-BE49-F238E27FC236}">
                    <a16:creationId xmlns:a16="http://schemas.microsoft.com/office/drawing/2014/main" id="{7553FDDA-2613-4F38-AE15-C6C5A3AC9615}"/>
                  </a:ext>
                </a:extLst>
              </p:cNvPr>
              <p:cNvSpPr>
                <a:spLocks noRot="1" noChangeAspect="1" noMove="1" noResize="1" noEditPoints="1" noAdjustHandles="1" noChangeArrowheads="1" noChangeShapeType="1" noTextEdit="1"/>
              </p:cNvSpPr>
              <p:nvPr/>
            </p:nvSpPr>
            <p:spPr>
              <a:xfrm>
                <a:off x="10962585" y="2954898"/>
                <a:ext cx="569346" cy="1254968"/>
              </a:xfrm>
              <a:prstGeom prst="rect">
                <a:avLst/>
              </a:prstGeom>
              <a:blipFill>
                <a:blip r:embed="rId6"/>
                <a:stretch>
                  <a:fillRect l="-102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5AF0AE4-4870-452C-BAF7-584D82854E47}"/>
                  </a:ext>
                </a:extLst>
              </p:cNvPr>
              <p:cNvSpPr/>
              <p:nvPr/>
            </p:nvSpPr>
            <p:spPr>
              <a:xfrm>
                <a:off x="10247979" y="2954898"/>
                <a:ext cx="569346" cy="125496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𝑂</m:t>
                          </m:r>
                        </m:e>
                        <m:sub>
                          <m:r>
                            <a:rPr lang="en-US" sz="1799" i="1" dirty="0">
                              <a:solidFill>
                                <a:schemeClr val="tx1"/>
                              </a:solidFill>
                              <a:latin typeface="Cambria Math" panose="02040503050406030204" pitchFamily="18" charset="0"/>
                            </a:rPr>
                            <m:t>1</m:t>
                          </m:r>
                        </m:sub>
                      </m:sSub>
                    </m:oMath>
                  </m:oMathPara>
                </a14:m>
                <a:endParaRPr lang="en-US" sz="1799" dirty="0">
                  <a:solidFill>
                    <a:schemeClr val="tx1"/>
                  </a:solidFill>
                </a:endParaRPr>
              </a:p>
            </p:txBody>
          </p:sp>
        </mc:Choice>
        <mc:Fallback xmlns="">
          <p:sp>
            <p:nvSpPr>
              <p:cNvPr id="14" name="Rectangle 13">
                <a:extLst>
                  <a:ext uri="{FF2B5EF4-FFF2-40B4-BE49-F238E27FC236}">
                    <a16:creationId xmlns:a16="http://schemas.microsoft.com/office/drawing/2014/main" id="{35AF0AE4-4870-452C-BAF7-584D82854E47}"/>
                  </a:ext>
                </a:extLst>
              </p:cNvPr>
              <p:cNvSpPr>
                <a:spLocks noRot="1" noChangeAspect="1" noMove="1" noResize="1" noEditPoints="1" noAdjustHandles="1" noChangeArrowheads="1" noChangeShapeType="1" noTextEdit="1"/>
              </p:cNvSpPr>
              <p:nvPr/>
            </p:nvSpPr>
            <p:spPr>
              <a:xfrm>
                <a:off x="10247979" y="2954898"/>
                <a:ext cx="569346" cy="1254968"/>
              </a:xfrm>
              <a:prstGeom prst="rect">
                <a:avLst/>
              </a:prstGeom>
              <a:blipFill>
                <a:blip r:embed="rId7"/>
                <a:stretch>
                  <a:fillRect l="-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299548BD-F9CC-4C90-A4B0-1DB2366FD83C}"/>
                  </a:ext>
                </a:extLst>
              </p:cNvPr>
              <p:cNvSpPr/>
              <p:nvPr/>
            </p:nvSpPr>
            <p:spPr>
              <a:xfrm>
                <a:off x="9533373" y="2954898"/>
                <a:ext cx="569346" cy="125496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𝑂</m:t>
                          </m:r>
                        </m:e>
                        <m:sub>
                          <m:r>
                            <a:rPr lang="en-US" sz="1799" i="1" dirty="0">
                              <a:solidFill>
                                <a:schemeClr val="tx1"/>
                              </a:solidFill>
                              <a:latin typeface="Cambria Math" panose="02040503050406030204" pitchFamily="18" charset="0"/>
                            </a:rPr>
                            <m:t>2</m:t>
                          </m:r>
                        </m:sub>
                      </m:sSub>
                    </m:oMath>
                  </m:oMathPara>
                </a14:m>
                <a:endParaRPr lang="en-US" sz="1799" dirty="0">
                  <a:solidFill>
                    <a:schemeClr val="tx1"/>
                  </a:solidFill>
                </a:endParaRPr>
              </a:p>
            </p:txBody>
          </p:sp>
        </mc:Choice>
        <mc:Fallback xmlns="">
          <p:sp>
            <p:nvSpPr>
              <p:cNvPr id="15" name="Rectangle 14">
                <a:extLst>
                  <a:ext uri="{FF2B5EF4-FFF2-40B4-BE49-F238E27FC236}">
                    <a16:creationId xmlns:a16="http://schemas.microsoft.com/office/drawing/2014/main" id="{299548BD-F9CC-4C90-A4B0-1DB2366FD83C}"/>
                  </a:ext>
                </a:extLst>
              </p:cNvPr>
              <p:cNvSpPr>
                <a:spLocks noRot="1" noChangeAspect="1" noMove="1" noResize="1" noEditPoints="1" noAdjustHandles="1" noChangeArrowheads="1" noChangeShapeType="1" noTextEdit="1"/>
              </p:cNvSpPr>
              <p:nvPr/>
            </p:nvSpPr>
            <p:spPr>
              <a:xfrm>
                <a:off x="9533373" y="2954898"/>
                <a:ext cx="569346" cy="1254968"/>
              </a:xfrm>
              <a:prstGeom prst="rect">
                <a:avLst/>
              </a:prstGeom>
              <a:blipFill>
                <a:blip r:embed="rId8"/>
                <a:stretch>
                  <a:fillRect l="-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A5631F36-674E-4926-839F-41FCB32C5038}"/>
                  </a:ext>
                </a:extLst>
              </p:cNvPr>
              <p:cNvSpPr/>
              <p:nvPr/>
            </p:nvSpPr>
            <p:spPr>
              <a:xfrm>
                <a:off x="8828957" y="2954898"/>
                <a:ext cx="569346" cy="125496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𝑂</m:t>
                          </m:r>
                        </m:e>
                        <m:sub>
                          <m:r>
                            <a:rPr lang="en-US" sz="1799" i="1" dirty="0">
                              <a:solidFill>
                                <a:schemeClr val="tx1"/>
                              </a:solidFill>
                              <a:latin typeface="Cambria Math" panose="02040503050406030204" pitchFamily="18" charset="0"/>
                            </a:rPr>
                            <m:t>3</m:t>
                          </m:r>
                        </m:sub>
                      </m:sSub>
                    </m:oMath>
                  </m:oMathPara>
                </a14:m>
                <a:endParaRPr lang="en-US" sz="1799" dirty="0">
                  <a:solidFill>
                    <a:schemeClr val="tx1"/>
                  </a:solidFill>
                </a:endParaRPr>
              </a:p>
            </p:txBody>
          </p:sp>
        </mc:Choice>
        <mc:Fallback xmlns="">
          <p:sp>
            <p:nvSpPr>
              <p:cNvPr id="16" name="Rectangle 15">
                <a:extLst>
                  <a:ext uri="{FF2B5EF4-FFF2-40B4-BE49-F238E27FC236}">
                    <a16:creationId xmlns:a16="http://schemas.microsoft.com/office/drawing/2014/main" id="{A5631F36-674E-4926-839F-41FCB32C5038}"/>
                  </a:ext>
                </a:extLst>
              </p:cNvPr>
              <p:cNvSpPr>
                <a:spLocks noRot="1" noChangeAspect="1" noMove="1" noResize="1" noEditPoints="1" noAdjustHandles="1" noChangeArrowheads="1" noChangeShapeType="1" noTextEdit="1"/>
              </p:cNvSpPr>
              <p:nvPr/>
            </p:nvSpPr>
            <p:spPr>
              <a:xfrm>
                <a:off x="8828957" y="2954898"/>
                <a:ext cx="569346" cy="1254968"/>
              </a:xfrm>
              <a:prstGeom prst="rect">
                <a:avLst/>
              </a:prstGeom>
              <a:blipFill>
                <a:blip r:embed="rId9"/>
                <a:stretch>
                  <a:fillRect l="-1020"/>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138E62B0-BDFE-493D-A2BB-A19978604A46}"/>
              </a:ext>
            </a:extLst>
          </p:cNvPr>
          <p:cNvSpPr txBox="1"/>
          <p:nvPr/>
        </p:nvSpPr>
        <p:spPr>
          <a:xfrm>
            <a:off x="287936" y="3150001"/>
            <a:ext cx="517956" cy="646035"/>
          </a:xfrm>
          <a:prstGeom prst="rect">
            <a:avLst/>
          </a:prstGeom>
          <a:noFill/>
        </p:spPr>
        <p:txBody>
          <a:bodyPr wrap="none" rtlCol="0">
            <a:spAutoFit/>
          </a:bodyPr>
          <a:lstStyle/>
          <a:p>
            <a:r>
              <a:rPr lang="en-US" sz="3599" dirty="0"/>
              <a:t>…</a:t>
            </a:r>
          </a:p>
        </p:txBody>
      </p:sp>
      <p:sp>
        <p:nvSpPr>
          <p:cNvPr id="19" name="Arrow: Right 18">
            <a:extLst>
              <a:ext uri="{FF2B5EF4-FFF2-40B4-BE49-F238E27FC236}">
                <a16:creationId xmlns:a16="http://schemas.microsoft.com/office/drawing/2014/main" id="{A39A684E-0E72-46A6-8D57-80CF29209B5A}"/>
              </a:ext>
            </a:extLst>
          </p:cNvPr>
          <p:cNvSpPr/>
          <p:nvPr/>
        </p:nvSpPr>
        <p:spPr>
          <a:xfrm>
            <a:off x="7799158" y="3344115"/>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8" name="TextBox 27">
            <a:extLst>
              <a:ext uri="{FF2B5EF4-FFF2-40B4-BE49-F238E27FC236}">
                <a16:creationId xmlns:a16="http://schemas.microsoft.com/office/drawing/2014/main" id="{94BB3C70-D183-44A9-9C48-EE695AA0756F}"/>
              </a:ext>
            </a:extLst>
          </p:cNvPr>
          <p:cNvSpPr txBox="1"/>
          <p:nvPr/>
        </p:nvSpPr>
        <p:spPr>
          <a:xfrm>
            <a:off x="8252795" y="3150001"/>
            <a:ext cx="517956" cy="646035"/>
          </a:xfrm>
          <a:prstGeom prst="rect">
            <a:avLst/>
          </a:prstGeom>
          <a:noFill/>
        </p:spPr>
        <p:txBody>
          <a:bodyPr wrap="none" rtlCol="0">
            <a:spAutoFit/>
          </a:bodyPr>
          <a:lstStyle/>
          <a:p>
            <a:r>
              <a:rPr lang="en-US" sz="3599" dirty="0"/>
              <a:t>…</a:t>
            </a:r>
          </a:p>
        </p:txBody>
      </p:sp>
      <p:sp>
        <p:nvSpPr>
          <p:cNvPr id="29" name="Slide Number Placeholder 28">
            <a:extLst>
              <a:ext uri="{FF2B5EF4-FFF2-40B4-BE49-F238E27FC236}">
                <a16:creationId xmlns:a16="http://schemas.microsoft.com/office/drawing/2014/main" id="{1DDCD15C-ABFD-48A4-97CC-955F059955CB}"/>
              </a:ext>
            </a:extLst>
          </p:cNvPr>
          <p:cNvSpPr>
            <a:spLocks noGrp="1"/>
          </p:cNvSpPr>
          <p:nvPr>
            <p:ph type="sldNum" sz="quarter" idx="12"/>
          </p:nvPr>
        </p:nvSpPr>
        <p:spPr/>
        <p:txBody>
          <a:bodyPr/>
          <a:lstStyle/>
          <a:p>
            <a:fld id="{8F6F091C-F864-45E3-86B2-FFC4DA06CF43}" type="slidenum">
              <a:rPr lang="en-US" smtClean="0"/>
              <a:t>10</a:t>
            </a:fld>
            <a:endParaRPr lang="en-US"/>
          </a:p>
        </p:txBody>
      </p:sp>
      <p:sp>
        <p:nvSpPr>
          <p:cNvPr id="30" name="TextBox 29">
            <a:extLst>
              <a:ext uri="{FF2B5EF4-FFF2-40B4-BE49-F238E27FC236}">
                <a16:creationId xmlns:a16="http://schemas.microsoft.com/office/drawing/2014/main" id="{712E3B54-2142-4D91-8DAC-EC16F812E02C}"/>
              </a:ext>
            </a:extLst>
          </p:cNvPr>
          <p:cNvSpPr txBox="1"/>
          <p:nvPr/>
        </p:nvSpPr>
        <p:spPr>
          <a:xfrm>
            <a:off x="2312898" y="5748636"/>
            <a:ext cx="1950667" cy="461417"/>
          </a:xfrm>
          <a:prstGeom prst="rect">
            <a:avLst/>
          </a:prstGeom>
          <a:noFill/>
        </p:spPr>
        <p:txBody>
          <a:bodyPr wrap="none" rtlCol="0">
            <a:spAutoFit/>
          </a:bodyPr>
          <a:lstStyle/>
          <a:p>
            <a:r>
              <a:rPr lang="en-US" sz="2399" dirty="0">
                <a:solidFill>
                  <a:schemeClr val="tx2"/>
                </a:solidFill>
              </a:rPr>
              <a:t>transactions</a:t>
            </a:r>
          </a:p>
        </p:txBody>
      </p:sp>
      <p:cxnSp>
        <p:nvCxnSpPr>
          <p:cNvPr id="33" name="Straight Arrow Connector 32">
            <a:extLst>
              <a:ext uri="{FF2B5EF4-FFF2-40B4-BE49-F238E27FC236}">
                <a16:creationId xmlns:a16="http://schemas.microsoft.com/office/drawing/2014/main" id="{870E0971-70DF-4090-A6BA-65BDBD757052}"/>
              </a:ext>
            </a:extLst>
          </p:cNvPr>
          <p:cNvCxnSpPr>
            <a:cxnSpLocks/>
            <a:stCxn id="30" idx="0"/>
            <a:endCxn id="8" idx="2"/>
          </p:cNvCxnSpPr>
          <p:nvPr/>
        </p:nvCxnSpPr>
        <p:spPr>
          <a:xfrm flipH="1" flipV="1">
            <a:off x="1882965" y="4209866"/>
            <a:ext cx="1405267" cy="1538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7942E94-B770-49B2-B6E0-EA7A0924D93E}"/>
              </a:ext>
            </a:extLst>
          </p:cNvPr>
          <p:cNvCxnSpPr>
            <a:cxnSpLocks/>
            <a:stCxn id="30" idx="0"/>
            <a:endCxn id="7" idx="2"/>
          </p:cNvCxnSpPr>
          <p:nvPr/>
        </p:nvCxnSpPr>
        <p:spPr>
          <a:xfrm flipH="1" flipV="1">
            <a:off x="2597571" y="4209866"/>
            <a:ext cx="690661" cy="1538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04839D0-D939-487D-9975-46D6E9E21B57}"/>
              </a:ext>
            </a:extLst>
          </p:cNvPr>
          <p:cNvCxnSpPr>
            <a:cxnSpLocks/>
            <a:stCxn id="30" idx="0"/>
            <a:endCxn id="6" idx="2"/>
          </p:cNvCxnSpPr>
          <p:nvPr/>
        </p:nvCxnSpPr>
        <p:spPr>
          <a:xfrm flipV="1">
            <a:off x="3288232" y="4209866"/>
            <a:ext cx="23945" cy="1538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6C5BFAA-04C5-4F45-8D0F-3128F61CC24B}"/>
              </a:ext>
            </a:extLst>
          </p:cNvPr>
          <p:cNvCxnSpPr>
            <a:cxnSpLocks/>
            <a:stCxn id="30" idx="0"/>
            <a:endCxn id="13" idx="2"/>
          </p:cNvCxnSpPr>
          <p:nvPr/>
        </p:nvCxnSpPr>
        <p:spPr>
          <a:xfrm flipV="1">
            <a:off x="3288232" y="4209866"/>
            <a:ext cx="7959026" cy="1538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C8911D6-3608-44E5-978B-3B84AF6FA03F}"/>
              </a:ext>
            </a:extLst>
          </p:cNvPr>
          <p:cNvCxnSpPr>
            <a:cxnSpLocks/>
            <a:stCxn id="30" idx="0"/>
            <a:endCxn id="14" idx="2"/>
          </p:cNvCxnSpPr>
          <p:nvPr/>
        </p:nvCxnSpPr>
        <p:spPr>
          <a:xfrm flipV="1">
            <a:off x="3288232" y="4209866"/>
            <a:ext cx="7244420" cy="1538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173DFCA-C6D9-41DE-B8E6-9C897DF9C349}"/>
              </a:ext>
            </a:extLst>
          </p:cNvPr>
          <p:cNvCxnSpPr>
            <a:cxnSpLocks/>
            <a:stCxn id="30" idx="0"/>
            <a:endCxn id="15" idx="2"/>
          </p:cNvCxnSpPr>
          <p:nvPr/>
        </p:nvCxnSpPr>
        <p:spPr>
          <a:xfrm flipV="1">
            <a:off x="3288232" y="4209866"/>
            <a:ext cx="6529814" cy="153877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62F17096-8EE5-4542-A636-6D667A12FE35}"/>
                  </a:ext>
                </a:extLst>
              </p:cNvPr>
              <p:cNvSpPr/>
              <p:nvPr/>
            </p:nvSpPr>
            <p:spPr>
              <a:xfrm>
                <a:off x="5660380" y="3582381"/>
                <a:ext cx="853601" cy="6460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599" i="1">
                          <a:latin typeface="Cambria Math" panose="02040503050406030204" pitchFamily="18" charset="0"/>
                        </a:rPr>
                        <m:t>Δ</m:t>
                      </m:r>
                      <m:r>
                        <a:rPr lang="en-US" sz="3599" i="1">
                          <a:latin typeface="Cambria Math" panose="02040503050406030204" pitchFamily="18" charset="0"/>
                        </a:rPr>
                        <m:t>𝑓</m:t>
                      </m:r>
                    </m:oMath>
                  </m:oMathPara>
                </a14:m>
                <a:endParaRPr lang="en-US" sz="3599" dirty="0"/>
              </a:p>
            </p:txBody>
          </p:sp>
        </mc:Choice>
        <mc:Fallback xmlns="">
          <p:sp>
            <p:nvSpPr>
              <p:cNvPr id="59" name="Rectangle 58">
                <a:extLst>
                  <a:ext uri="{FF2B5EF4-FFF2-40B4-BE49-F238E27FC236}">
                    <a16:creationId xmlns:a16="http://schemas.microsoft.com/office/drawing/2014/main" id="{62F17096-8EE5-4542-A636-6D667A12FE35}"/>
                  </a:ext>
                </a:extLst>
              </p:cNvPr>
              <p:cNvSpPr>
                <a:spLocks noRot="1" noChangeAspect="1" noMove="1" noResize="1" noEditPoints="1" noAdjustHandles="1" noChangeArrowheads="1" noChangeShapeType="1" noTextEdit="1"/>
              </p:cNvSpPr>
              <p:nvPr/>
            </p:nvSpPr>
            <p:spPr>
              <a:xfrm>
                <a:off x="5660380" y="3582381"/>
                <a:ext cx="853601" cy="646035"/>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293570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3" grpId="0" animBg="1"/>
      <p:bldP spid="14" grpId="0" animBg="1"/>
      <p:bldP spid="15" grpId="0" animBg="1"/>
      <p:bldP spid="16" grpId="0" animBg="1"/>
      <p:bldP spid="18" grpId="0"/>
      <p:bldP spid="28"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7D743-77CE-43CE-88F4-2F6F6B3866A8}"/>
              </a:ext>
            </a:extLst>
          </p:cNvPr>
          <p:cNvSpPr>
            <a:spLocks noGrp="1"/>
          </p:cNvSpPr>
          <p:nvPr>
            <p:ph type="title"/>
          </p:nvPr>
        </p:nvSpPr>
        <p:spPr/>
        <p:txBody>
          <a:bodyPr/>
          <a:lstStyle/>
          <a:p>
            <a:r>
              <a:rPr lang="en-US" sz="4400" b="1" dirty="0"/>
              <a:t>Stateful</a:t>
            </a:r>
            <a:r>
              <a:rPr lang="en-US" sz="4400" dirty="0"/>
              <a:t> stream processing</a:t>
            </a:r>
          </a:p>
        </p:txBody>
      </p:sp>
      <p:sp>
        <p:nvSpPr>
          <p:cNvPr id="4" name="Slide Number Placeholder 3">
            <a:extLst>
              <a:ext uri="{FF2B5EF4-FFF2-40B4-BE49-F238E27FC236}">
                <a16:creationId xmlns:a16="http://schemas.microsoft.com/office/drawing/2014/main" id="{2ABA11C2-191F-4E9A-8DCE-645D3F833D43}"/>
              </a:ext>
            </a:extLst>
          </p:cNvPr>
          <p:cNvSpPr>
            <a:spLocks noGrp="1"/>
          </p:cNvSpPr>
          <p:nvPr>
            <p:ph type="sldNum" sz="quarter" idx="12"/>
          </p:nvPr>
        </p:nvSpPr>
        <p:spPr/>
        <p:txBody>
          <a:bodyPr/>
          <a:lstStyle/>
          <a:p>
            <a:fld id="{8F6F091C-F864-45E3-86B2-FFC4DA06CF43}" type="slidenum">
              <a:rPr lang="en-US" smtClean="0"/>
              <a:t>11</a:t>
            </a:fld>
            <a:endParaRPr lang="en-US"/>
          </a:p>
        </p:txBody>
      </p:sp>
      <p:sp>
        <p:nvSpPr>
          <p:cNvPr id="5" name="Cloud 4">
            <a:extLst>
              <a:ext uri="{FF2B5EF4-FFF2-40B4-BE49-F238E27FC236}">
                <a16:creationId xmlns:a16="http://schemas.microsoft.com/office/drawing/2014/main" id="{85B70117-18A0-4451-A082-2B793549E286}"/>
              </a:ext>
            </a:extLst>
          </p:cNvPr>
          <p:cNvSpPr/>
          <p:nvPr/>
        </p:nvSpPr>
        <p:spPr>
          <a:xfrm>
            <a:off x="4634626" y="1194664"/>
            <a:ext cx="3160142" cy="2271306"/>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99" dirty="0" err="1">
                <a:solidFill>
                  <a:schemeClr val="tx1"/>
                </a:solidFill>
              </a:rPr>
              <a:t>Datalog</a:t>
            </a:r>
            <a:endParaRPr lang="en-US" sz="3599" dirty="0">
              <a:solidFill>
                <a:schemeClr val="tx1"/>
              </a:solidFill>
            </a:endParaRPr>
          </a:p>
          <a:p>
            <a:pPr algn="ctr"/>
            <a:endParaRPr lang="en-US" sz="3599" dirty="0">
              <a:solidFill>
                <a:schemeClr val="tx1"/>
              </a:solidFill>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A733E4F-272D-4DEE-97A8-12C84FB4FFAF}"/>
                  </a:ext>
                </a:extLst>
              </p:cNvPr>
              <p:cNvSpPr/>
              <p:nvPr/>
            </p:nvSpPr>
            <p:spPr>
              <a:xfrm>
                <a:off x="3166237" y="1702833"/>
                <a:ext cx="569346" cy="12549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𝐼</m:t>
                          </m:r>
                        </m:e>
                        <m:sub>
                          <m:r>
                            <a:rPr lang="en-US" sz="1799" i="1" dirty="0">
                              <a:solidFill>
                                <a:schemeClr val="tx1"/>
                              </a:solidFill>
                              <a:latin typeface="Cambria Math" panose="02040503050406030204" pitchFamily="18" charset="0"/>
                            </a:rPr>
                            <m:t>0</m:t>
                          </m:r>
                        </m:sub>
                      </m:sSub>
                    </m:oMath>
                  </m:oMathPara>
                </a14:m>
                <a:endParaRPr lang="en-US" sz="1799" dirty="0">
                  <a:solidFill>
                    <a:schemeClr val="tx1"/>
                  </a:solidFill>
                </a:endParaRPr>
              </a:p>
            </p:txBody>
          </p:sp>
        </mc:Choice>
        <mc:Fallback xmlns="">
          <p:sp>
            <p:nvSpPr>
              <p:cNvPr id="6" name="Rectangle 5">
                <a:extLst>
                  <a:ext uri="{FF2B5EF4-FFF2-40B4-BE49-F238E27FC236}">
                    <a16:creationId xmlns:a16="http://schemas.microsoft.com/office/drawing/2014/main" id="{EA733E4F-272D-4DEE-97A8-12C84FB4FFAF}"/>
                  </a:ext>
                </a:extLst>
              </p:cNvPr>
              <p:cNvSpPr>
                <a:spLocks noRot="1" noChangeAspect="1" noMove="1" noResize="1" noEditPoints="1" noAdjustHandles="1" noChangeArrowheads="1" noChangeShapeType="1" noTextEdit="1"/>
              </p:cNvSpPr>
              <p:nvPr/>
            </p:nvSpPr>
            <p:spPr>
              <a:xfrm>
                <a:off x="3166237" y="1702833"/>
                <a:ext cx="569346" cy="125496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D7310F93-AA7F-4795-8605-8EB41821942F}"/>
                  </a:ext>
                </a:extLst>
              </p:cNvPr>
              <p:cNvSpPr/>
              <p:nvPr/>
            </p:nvSpPr>
            <p:spPr>
              <a:xfrm>
                <a:off x="2451631" y="1702833"/>
                <a:ext cx="569346" cy="12549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𝐼</m:t>
                          </m:r>
                        </m:e>
                        <m:sub>
                          <m:r>
                            <a:rPr lang="en-US" sz="1799" i="1" dirty="0">
                              <a:solidFill>
                                <a:schemeClr val="tx1"/>
                              </a:solidFill>
                              <a:latin typeface="Cambria Math" panose="02040503050406030204" pitchFamily="18" charset="0"/>
                            </a:rPr>
                            <m:t>1</m:t>
                          </m:r>
                        </m:sub>
                      </m:sSub>
                    </m:oMath>
                  </m:oMathPara>
                </a14:m>
                <a:endParaRPr lang="en-US" sz="1799" dirty="0">
                  <a:solidFill>
                    <a:schemeClr val="tx1"/>
                  </a:solidFill>
                </a:endParaRPr>
              </a:p>
            </p:txBody>
          </p:sp>
        </mc:Choice>
        <mc:Fallback xmlns="">
          <p:sp>
            <p:nvSpPr>
              <p:cNvPr id="7" name="Rectangle 6">
                <a:extLst>
                  <a:ext uri="{FF2B5EF4-FFF2-40B4-BE49-F238E27FC236}">
                    <a16:creationId xmlns:a16="http://schemas.microsoft.com/office/drawing/2014/main" id="{D7310F93-AA7F-4795-8605-8EB41821942F}"/>
                  </a:ext>
                </a:extLst>
              </p:cNvPr>
              <p:cNvSpPr>
                <a:spLocks noRot="1" noChangeAspect="1" noMove="1" noResize="1" noEditPoints="1" noAdjustHandles="1" noChangeArrowheads="1" noChangeShapeType="1" noTextEdit="1"/>
              </p:cNvSpPr>
              <p:nvPr/>
            </p:nvSpPr>
            <p:spPr>
              <a:xfrm>
                <a:off x="2451631" y="1702833"/>
                <a:ext cx="569346" cy="125496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320AE56-3145-4528-A7B5-1C8F5FBFD57E}"/>
                  </a:ext>
                </a:extLst>
              </p:cNvPr>
              <p:cNvSpPr/>
              <p:nvPr/>
            </p:nvSpPr>
            <p:spPr>
              <a:xfrm>
                <a:off x="1737025" y="1702833"/>
                <a:ext cx="569346" cy="12549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𝐼</m:t>
                          </m:r>
                        </m:e>
                        <m:sub>
                          <m:r>
                            <a:rPr lang="en-US" sz="1799" i="1" dirty="0">
                              <a:solidFill>
                                <a:schemeClr val="tx1"/>
                              </a:solidFill>
                              <a:latin typeface="Cambria Math" panose="02040503050406030204" pitchFamily="18" charset="0"/>
                            </a:rPr>
                            <m:t>2</m:t>
                          </m:r>
                        </m:sub>
                      </m:sSub>
                    </m:oMath>
                  </m:oMathPara>
                </a14:m>
                <a:endParaRPr lang="en-US" sz="1799" dirty="0">
                  <a:solidFill>
                    <a:schemeClr val="tx1"/>
                  </a:solidFill>
                </a:endParaRPr>
              </a:p>
            </p:txBody>
          </p:sp>
        </mc:Choice>
        <mc:Fallback xmlns="">
          <p:sp>
            <p:nvSpPr>
              <p:cNvPr id="8" name="Rectangle 7">
                <a:extLst>
                  <a:ext uri="{FF2B5EF4-FFF2-40B4-BE49-F238E27FC236}">
                    <a16:creationId xmlns:a16="http://schemas.microsoft.com/office/drawing/2014/main" id="{2320AE56-3145-4528-A7B5-1C8F5FBFD57E}"/>
                  </a:ext>
                </a:extLst>
              </p:cNvPr>
              <p:cNvSpPr>
                <a:spLocks noRot="1" noChangeAspect="1" noMove="1" noResize="1" noEditPoints="1" noAdjustHandles="1" noChangeArrowheads="1" noChangeShapeType="1" noTextEdit="1"/>
              </p:cNvSpPr>
              <p:nvPr/>
            </p:nvSpPr>
            <p:spPr>
              <a:xfrm>
                <a:off x="1737025" y="1702833"/>
                <a:ext cx="569346" cy="12549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9C06244-57B8-4606-94D2-CE1EC6B2D600}"/>
                  </a:ext>
                </a:extLst>
              </p:cNvPr>
              <p:cNvSpPr/>
              <p:nvPr/>
            </p:nvSpPr>
            <p:spPr>
              <a:xfrm>
                <a:off x="1032609" y="1702833"/>
                <a:ext cx="569346" cy="12549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𝐼</m:t>
                          </m:r>
                        </m:e>
                        <m:sub>
                          <m:r>
                            <a:rPr lang="en-US" sz="1799" i="1" dirty="0">
                              <a:solidFill>
                                <a:schemeClr val="tx1"/>
                              </a:solidFill>
                              <a:latin typeface="Cambria Math" panose="02040503050406030204" pitchFamily="18" charset="0"/>
                            </a:rPr>
                            <m:t>3</m:t>
                          </m:r>
                        </m:sub>
                      </m:sSub>
                    </m:oMath>
                  </m:oMathPara>
                </a14:m>
                <a:endParaRPr lang="en-US" sz="1799" dirty="0">
                  <a:solidFill>
                    <a:schemeClr val="tx1"/>
                  </a:solidFill>
                </a:endParaRPr>
              </a:p>
            </p:txBody>
          </p:sp>
        </mc:Choice>
        <mc:Fallback xmlns="">
          <p:sp>
            <p:nvSpPr>
              <p:cNvPr id="9" name="Rectangle 8">
                <a:extLst>
                  <a:ext uri="{FF2B5EF4-FFF2-40B4-BE49-F238E27FC236}">
                    <a16:creationId xmlns:a16="http://schemas.microsoft.com/office/drawing/2014/main" id="{F9C06244-57B8-4606-94D2-CE1EC6B2D600}"/>
                  </a:ext>
                </a:extLst>
              </p:cNvPr>
              <p:cNvSpPr>
                <a:spLocks noRot="1" noChangeAspect="1" noMove="1" noResize="1" noEditPoints="1" noAdjustHandles="1" noChangeArrowheads="1" noChangeShapeType="1" noTextEdit="1"/>
              </p:cNvSpPr>
              <p:nvPr/>
            </p:nvSpPr>
            <p:spPr>
              <a:xfrm>
                <a:off x="1032609" y="1702833"/>
                <a:ext cx="569346" cy="1254968"/>
              </a:xfrm>
              <a:prstGeom prst="rect">
                <a:avLst/>
              </a:prstGeom>
              <a:blipFill>
                <a:blip r:embed="rId5"/>
                <a:stretch>
                  <a:fillRect/>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088BE24E-68BF-4FD9-B17C-488E0F76B404}"/>
              </a:ext>
            </a:extLst>
          </p:cNvPr>
          <p:cNvSpPr/>
          <p:nvPr/>
        </p:nvSpPr>
        <p:spPr>
          <a:xfrm>
            <a:off x="4031903" y="2092050"/>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84CEC067-8559-4A9F-BC3F-7E10080F495A}"/>
                  </a:ext>
                </a:extLst>
              </p:cNvPr>
              <p:cNvSpPr/>
              <p:nvPr/>
            </p:nvSpPr>
            <p:spPr>
              <a:xfrm>
                <a:off x="11101318" y="1702833"/>
                <a:ext cx="569346" cy="125496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𝑂</m:t>
                          </m:r>
                        </m:e>
                        <m:sub>
                          <m:r>
                            <a:rPr lang="en-US" sz="1799" i="1" dirty="0">
                              <a:solidFill>
                                <a:schemeClr val="tx1"/>
                              </a:solidFill>
                              <a:latin typeface="Cambria Math" panose="02040503050406030204" pitchFamily="18" charset="0"/>
                            </a:rPr>
                            <m:t>0</m:t>
                          </m:r>
                        </m:sub>
                      </m:sSub>
                    </m:oMath>
                  </m:oMathPara>
                </a14:m>
                <a:endParaRPr lang="en-US" sz="1799" dirty="0">
                  <a:solidFill>
                    <a:schemeClr val="tx1"/>
                  </a:solidFill>
                </a:endParaRPr>
              </a:p>
            </p:txBody>
          </p:sp>
        </mc:Choice>
        <mc:Fallback xmlns="">
          <p:sp>
            <p:nvSpPr>
              <p:cNvPr id="12" name="Rectangle 11">
                <a:extLst>
                  <a:ext uri="{FF2B5EF4-FFF2-40B4-BE49-F238E27FC236}">
                    <a16:creationId xmlns:a16="http://schemas.microsoft.com/office/drawing/2014/main" id="{84CEC067-8559-4A9F-BC3F-7E10080F495A}"/>
                  </a:ext>
                </a:extLst>
              </p:cNvPr>
              <p:cNvSpPr>
                <a:spLocks noRot="1" noChangeAspect="1" noMove="1" noResize="1" noEditPoints="1" noAdjustHandles="1" noChangeArrowheads="1" noChangeShapeType="1" noTextEdit="1"/>
              </p:cNvSpPr>
              <p:nvPr/>
            </p:nvSpPr>
            <p:spPr>
              <a:xfrm>
                <a:off x="11101318" y="1702833"/>
                <a:ext cx="569346" cy="1254968"/>
              </a:xfrm>
              <a:prstGeom prst="rect">
                <a:avLst/>
              </a:prstGeom>
              <a:blipFill>
                <a:blip r:embed="rId6"/>
                <a:stretch>
                  <a:fillRect l="-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0CCFC0B7-5E0E-4604-B705-B2B87CBE250D}"/>
                  </a:ext>
                </a:extLst>
              </p:cNvPr>
              <p:cNvSpPr/>
              <p:nvPr/>
            </p:nvSpPr>
            <p:spPr>
              <a:xfrm>
                <a:off x="10386712" y="1702833"/>
                <a:ext cx="569346" cy="125496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𝑂</m:t>
                          </m:r>
                        </m:e>
                        <m:sub>
                          <m:r>
                            <a:rPr lang="en-US" sz="1799" i="1" dirty="0">
                              <a:solidFill>
                                <a:schemeClr val="tx1"/>
                              </a:solidFill>
                              <a:latin typeface="Cambria Math" panose="02040503050406030204" pitchFamily="18" charset="0"/>
                            </a:rPr>
                            <m:t>1</m:t>
                          </m:r>
                        </m:sub>
                      </m:sSub>
                    </m:oMath>
                  </m:oMathPara>
                </a14:m>
                <a:endParaRPr lang="en-US" sz="1799" dirty="0">
                  <a:solidFill>
                    <a:schemeClr val="tx1"/>
                  </a:solidFill>
                </a:endParaRPr>
              </a:p>
            </p:txBody>
          </p:sp>
        </mc:Choice>
        <mc:Fallback xmlns="">
          <p:sp>
            <p:nvSpPr>
              <p:cNvPr id="13" name="Rectangle 12">
                <a:extLst>
                  <a:ext uri="{FF2B5EF4-FFF2-40B4-BE49-F238E27FC236}">
                    <a16:creationId xmlns:a16="http://schemas.microsoft.com/office/drawing/2014/main" id="{0CCFC0B7-5E0E-4604-B705-B2B87CBE250D}"/>
                  </a:ext>
                </a:extLst>
              </p:cNvPr>
              <p:cNvSpPr>
                <a:spLocks noRot="1" noChangeAspect="1" noMove="1" noResize="1" noEditPoints="1" noAdjustHandles="1" noChangeArrowheads="1" noChangeShapeType="1" noTextEdit="1"/>
              </p:cNvSpPr>
              <p:nvPr/>
            </p:nvSpPr>
            <p:spPr>
              <a:xfrm>
                <a:off x="10386712" y="1702833"/>
                <a:ext cx="569346" cy="1254968"/>
              </a:xfrm>
              <a:prstGeom prst="rect">
                <a:avLst/>
              </a:prstGeom>
              <a:blipFill>
                <a:blip r:embed="rId7"/>
                <a:stretch>
                  <a:fillRect l="-10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A2D8B4E-A99E-4B4A-A1EA-4D05E514D5CA}"/>
                  </a:ext>
                </a:extLst>
              </p:cNvPr>
              <p:cNvSpPr/>
              <p:nvPr/>
            </p:nvSpPr>
            <p:spPr>
              <a:xfrm>
                <a:off x="9672106" y="1702833"/>
                <a:ext cx="569346" cy="125496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𝑂</m:t>
                          </m:r>
                        </m:e>
                        <m:sub>
                          <m:r>
                            <a:rPr lang="en-US" sz="1799" i="1" dirty="0">
                              <a:solidFill>
                                <a:schemeClr val="tx1"/>
                              </a:solidFill>
                              <a:latin typeface="Cambria Math" panose="02040503050406030204" pitchFamily="18" charset="0"/>
                            </a:rPr>
                            <m:t>2</m:t>
                          </m:r>
                        </m:sub>
                      </m:sSub>
                    </m:oMath>
                  </m:oMathPara>
                </a14:m>
                <a:endParaRPr lang="en-US" sz="1799" dirty="0">
                  <a:solidFill>
                    <a:schemeClr val="tx1"/>
                  </a:solidFill>
                </a:endParaRPr>
              </a:p>
            </p:txBody>
          </p:sp>
        </mc:Choice>
        <mc:Fallback xmlns="">
          <p:sp>
            <p:nvSpPr>
              <p:cNvPr id="14" name="Rectangle 13">
                <a:extLst>
                  <a:ext uri="{FF2B5EF4-FFF2-40B4-BE49-F238E27FC236}">
                    <a16:creationId xmlns:a16="http://schemas.microsoft.com/office/drawing/2014/main" id="{3A2D8B4E-A99E-4B4A-A1EA-4D05E514D5CA}"/>
                  </a:ext>
                </a:extLst>
              </p:cNvPr>
              <p:cNvSpPr>
                <a:spLocks noRot="1" noChangeAspect="1" noMove="1" noResize="1" noEditPoints="1" noAdjustHandles="1" noChangeArrowheads="1" noChangeShapeType="1" noTextEdit="1"/>
              </p:cNvSpPr>
              <p:nvPr/>
            </p:nvSpPr>
            <p:spPr>
              <a:xfrm>
                <a:off x="9672106" y="1702833"/>
                <a:ext cx="569346" cy="1254968"/>
              </a:xfrm>
              <a:prstGeom prst="rect">
                <a:avLst/>
              </a:prstGeom>
              <a:blipFill>
                <a:blip r:embed="rId8"/>
                <a:stretch>
                  <a:fillRect l="-2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9586B4F7-624C-408A-BCF4-D1E5A7BDE165}"/>
                  </a:ext>
                </a:extLst>
              </p:cNvPr>
              <p:cNvSpPr/>
              <p:nvPr/>
            </p:nvSpPr>
            <p:spPr>
              <a:xfrm>
                <a:off x="8967690" y="1702833"/>
                <a:ext cx="569346" cy="1254968"/>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99" i="1" dirty="0">
                              <a:solidFill>
                                <a:schemeClr val="tx1"/>
                              </a:solidFill>
                              <a:latin typeface="Cambria Math" panose="02040503050406030204" pitchFamily="18" charset="0"/>
                            </a:rPr>
                          </m:ctrlPr>
                        </m:sSubPr>
                        <m:e>
                          <m:r>
                            <m:rPr>
                              <m:sty m:val="p"/>
                            </m:rPr>
                            <a:rPr lang="en-US" sz="1799" dirty="0">
                              <a:solidFill>
                                <a:schemeClr val="tx1"/>
                              </a:solidFill>
                              <a:latin typeface="Cambria Math" panose="02040503050406030204" pitchFamily="18" charset="0"/>
                            </a:rPr>
                            <m:t>Δ</m:t>
                          </m:r>
                          <m:r>
                            <a:rPr lang="en-US" sz="1799" i="1" dirty="0">
                              <a:solidFill>
                                <a:schemeClr val="tx1"/>
                              </a:solidFill>
                              <a:latin typeface="Cambria Math" panose="02040503050406030204" pitchFamily="18" charset="0"/>
                            </a:rPr>
                            <m:t>𝑂</m:t>
                          </m:r>
                        </m:e>
                        <m:sub>
                          <m:r>
                            <a:rPr lang="en-US" sz="1799" i="1" dirty="0">
                              <a:solidFill>
                                <a:schemeClr val="tx1"/>
                              </a:solidFill>
                              <a:latin typeface="Cambria Math" panose="02040503050406030204" pitchFamily="18" charset="0"/>
                            </a:rPr>
                            <m:t>3</m:t>
                          </m:r>
                        </m:sub>
                      </m:sSub>
                    </m:oMath>
                  </m:oMathPara>
                </a14:m>
                <a:endParaRPr lang="en-US" sz="1799" dirty="0">
                  <a:solidFill>
                    <a:schemeClr val="tx1"/>
                  </a:solidFill>
                </a:endParaRPr>
              </a:p>
            </p:txBody>
          </p:sp>
        </mc:Choice>
        <mc:Fallback xmlns="">
          <p:sp>
            <p:nvSpPr>
              <p:cNvPr id="15" name="Rectangle 14">
                <a:extLst>
                  <a:ext uri="{FF2B5EF4-FFF2-40B4-BE49-F238E27FC236}">
                    <a16:creationId xmlns:a16="http://schemas.microsoft.com/office/drawing/2014/main" id="{9586B4F7-624C-408A-BCF4-D1E5A7BDE165}"/>
                  </a:ext>
                </a:extLst>
              </p:cNvPr>
              <p:cNvSpPr>
                <a:spLocks noRot="1" noChangeAspect="1" noMove="1" noResize="1" noEditPoints="1" noAdjustHandles="1" noChangeArrowheads="1" noChangeShapeType="1" noTextEdit="1"/>
              </p:cNvSpPr>
              <p:nvPr/>
            </p:nvSpPr>
            <p:spPr>
              <a:xfrm>
                <a:off x="8967690" y="1702833"/>
                <a:ext cx="569346" cy="1254968"/>
              </a:xfrm>
              <a:prstGeom prst="rect">
                <a:avLst/>
              </a:prstGeom>
              <a:blipFill>
                <a:blip r:embed="rId9"/>
                <a:stretch>
                  <a:fillRect l="-1031"/>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459ACDA6-0B01-4A13-B281-ED0D2CEBFF3F}"/>
              </a:ext>
            </a:extLst>
          </p:cNvPr>
          <p:cNvSpPr txBox="1"/>
          <p:nvPr/>
        </p:nvSpPr>
        <p:spPr>
          <a:xfrm>
            <a:off x="426669" y="1897936"/>
            <a:ext cx="517956" cy="646035"/>
          </a:xfrm>
          <a:prstGeom prst="rect">
            <a:avLst/>
          </a:prstGeom>
          <a:noFill/>
        </p:spPr>
        <p:txBody>
          <a:bodyPr wrap="none" rtlCol="0">
            <a:spAutoFit/>
          </a:bodyPr>
          <a:lstStyle/>
          <a:p>
            <a:r>
              <a:rPr lang="en-US" sz="3599" dirty="0"/>
              <a:t>…</a:t>
            </a:r>
          </a:p>
        </p:txBody>
      </p:sp>
      <p:sp>
        <p:nvSpPr>
          <p:cNvPr id="17" name="Arrow: Right 16">
            <a:extLst>
              <a:ext uri="{FF2B5EF4-FFF2-40B4-BE49-F238E27FC236}">
                <a16:creationId xmlns:a16="http://schemas.microsoft.com/office/drawing/2014/main" id="{09407696-0820-40C7-953F-9BEC4E535EE9}"/>
              </a:ext>
            </a:extLst>
          </p:cNvPr>
          <p:cNvSpPr/>
          <p:nvPr/>
        </p:nvSpPr>
        <p:spPr>
          <a:xfrm>
            <a:off x="7937891" y="2092050"/>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extBox 17">
            <a:extLst>
              <a:ext uri="{FF2B5EF4-FFF2-40B4-BE49-F238E27FC236}">
                <a16:creationId xmlns:a16="http://schemas.microsoft.com/office/drawing/2014/main" id="{B91E8B78-400A-47B1-9454-A7573B7640DA}"/>
              </a:ext>
            </a:extLst>
          </p:cNvPr>
          <p:cNvSpPr txBox="1"/>
          <p:nvPr/>
        </p:nvSpPr>
        <p:spPr>
          <a:xfrm>
            <a:off x="8391528" y="1897936"/>
            <a:ext cx="517956" cy="646035"/>
          </a:xfrm>
          <a:prstGeom prst="rect">
            <a:avLst/>
          </a:prstGeom>
          <a:noFill/>
        </p:spPr>
        <p:txBody>
          <a:bodyPr wrap="none" rtlCol="0">
            <a:spAutoFit/>
          </a:bodyPr>
          <a:lstStyle/>
          <a:p>
            <a:r>
              <a:rPr lang="en-US" sz="3599" dirty="0"/>
              <a:t>…</a:t>
            </a:r>
          </a:p>
        </p:txBody>
      </p:sp>
      <p:sp>
        <p:nvSpPr>
          <p:cNvPr id="20" name="Rectangle: Rounded Corners 19">
            <a:extLst>
              <a:ext uri="{FF2B5EF4-FFF2-40B4-BE49-F238E27FC236}">
                <a16:creationId xmlns:a16="http://schemas.microsoft.com/office/drawing/2014/main" id="{A4ED6CB1-6EFD-4248-B9B0-3F1CF8126183}"/>
              </a:ext>
            </a:extLst>
          </p:cNvPr>
          <p:cNvSpPr/>
          <p:nvPr/>
        </p:nvSpPr>
        <p:spPr>
          <a:xfrm>
            <a:off x="5411122" y="2330317"/>
            <a:ext cx="1552171" cy="680274"/>
          </a:xfrm>
          <a:prstGeom prst="roundRect">
            <a:avLst/>
          </a:prstGeom>
          <a:solidFill>
            <a:schemeClr val="accent4">
              <a:lumMod val="40000"/>
              <a:lumOff val="60000"/>
            </a:schemeClr>
          </a:solidFill>
          <a:ln>
            <a:solidFill>
              <a:schemeClr val="accent2">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none" rtlCol="0" anchor="ctr"/>
          <a:lstStyle/>
          <a:p>
            <a:pPr algn="ctr"/>
            <a:r>
              <a:rPr lang="en-US" sz="1999" dirty="0">
                <a:solidFill>
                  <a:schemeClr val="tx2"/>
                </a:solidFill>
              </a:rPr>
              <a:t>In-memory</a:t>
            </a:r>
            <a:br>
              <a:rPr lang="en-US" sz="1999" dirty="0">
                <a:solidFill>
                  <a:schemeClr val="tx2"/>
                </a:solidFill>
              </a:rPr>
            </a:br>
            <a:r>
              <a:rPr lang="en-US" sz="1999" dirty="0">
                <a:solidFill>
                  <a:schemeClr val="tx2"/>
                </a:solidFill>
              </a:rPr>
              <a:t>state</a:t>
            </a:r>
          </a:p>
        </p:txBody>
      </p:sp>
      <p:sp>
        <p:nvSpPr>
          <p:cNvPr id="21" name="TextBox 20">
            <a:extLst>
              <a:ext uri="{FF2B5EF4-FFF2-40B4-BE49-F238E27FC236}">
                <a16:creationId xmlns:a16="http://schemas.microsoft.com/office/drawing/2014/main" id="{625FCB30-E665-4D25-B30C-C707717FEB4B}"/>
              </a:ext>
            </a:extLst>
          </p:cNvPr>
          <p:cNvSpPr txBox="1"/>
          <p:nvPr/>
        </p:nvSpPr>
        <p:spPr>
          <a:xfrm>
            <a:off x="1204764" y="3601310"/>
            <a:ext cx="9779298" cy="2553239"/>
          </a:xfrm>
          <a:prstGeom prst="rect">
            <a:avLst/>
          </a:prstGeom>
          <a:noFill/>
        </p:spPr>
        <p:txBody>
          <a:bodyPr wrap="none" rtlCol="0">
            <a:spAutoFit/>
          </a:bodyPr>
          <a:lstStyle/>
          <a:p>
            <a:pPr algn="ctr"/>
            <a:r>
              <a:rPr lang="en-US" sz="3199" dirty="0">
                <a:solidFill>
                  <a:schemeClr val="tx2"/>
                </a:solidFill>
              </a:rPr>
              <a:t>Important consequences:</a:t>
            </a:r>
          </a:p>
          <a:p>
            <a:pPr marL="285664" indent="-285664">
              <a:buFont typeface="Arial" panose="020B0604020202020204" pitchFamily="34" charset="0"/>
              <a:buChar char="•"/>
            </a:pPr>
            <a:r>
              <a:rPr lang="en-US" sz="3199" dirty="0">
                <a:solidFill>
                  <a:schemeClr val="tx2"/>
                </a:solidFill>
              </a:rPr>
              <a:t>Data size is limited to memory size</a:t>
            </a:r>
          </a:p>
          <a:p>
            <a:pPr marL="285664" indent="-285664">
              <a:buFont typeface="Arial" panose="020B0604020202020204" pitchFamily="34" charset="0"/>
              <a:buChar char="•"/>
            </a:pPr>
            <a:r>
              <a:rPr lang="en-US" sz="3199" dirty="0">
                <a:solidFill>
                  <a:schemeClr val="tx2"/>
                </a:solidFill>
              </a:rPr>
              <a:t>In case of crash state needs to be reconstructed</a:t>
            </a:r>
          </a:p>
          <a:p>
            <a:pPr marL="285664" indent="-285664">
              <a:buFont typeface="Arial" panose="020B0604020202020204" pitchFamily="34" charset="0"/>
              <a:buChar char="•"/>
            </a:pPr>
            <a:r>
              <a:rPr lang="en-US" sz="3199" dirty="0">
                <a:solidFill>
                  <a:schemeClr val="tx2"/>
                </a:solidFill>
              </a:rPr>
              <a:t>Queries need to exist before data starts arriving</a:t>
            </a:r>
          </a:p>
          <a:p>
            <a:pPr marL="285664" indent="-285664">
              <a:buFont typeface="Arial" panose="020B0604020202020204" pitchFamily="34" charset="0"/>
              <a:buChar char="•"/>
            </a:pPr>
            <a:r>
              <a:rPr lang="en-US" sz="3199" dirty="0">
                <a:solidFill>
                  <a:schemeClr val="tx2"/>
                </a:solidFill>
              </a:rPr>
              <a:t>To migrate queries state needs to be migrated</a:t>
            </a:r>
          </a:p>
        </p:txBody>
      </p:sp>
    </p:spTree>
    <p:extLst>
      <p:ext uri="{BB962C8B-B14F-4D97-AF65-F5344CB8AC3E}">
        <p14:creationId xmlns:p14="http://schemas.microsoft.com/office/powerpoint/2010/main" val="2403648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rapezoid 18">
            <a:extLst>
              <a:ext uri="{FF2B5EF4-FFF2-40B4-BE49-F238E27FC236}">
                <a16:creationId xmlns:a16="http://schemas.microsoft.com/office/drawing/2014/main" id="{F5779857-C236-47BD-AD9D-DB4D59026DDA}"/>
              </a:ext>
            </a:extLst>
          </p:cNvPr>
          <p:cNvSpPr/>
          <p:nvPr/>
        </p:nvSpPr>
        <p:spPr>
          <a:xfrm flipV="1">
            <a:off x="730369" y="4141931"/>
            <a:ext cx="10510123" cy="538889"/>
          </a:xfrm>
          <a:prstGeom prst="trapezoid">
            <a:avLst>
              <a:gd name="adj" fmla="val 928099"/>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 name="Title 1">
            <a:extLst>
              <a:ext uri="{FF2B5EF4-FFF2-40B4-BE49-F238E27FC236}">
                <a16:creationId xmlns:a16="http://schemas.microsoft.com/office/drawing/2014/main" id="{0C252783-FFB8-4653-AC90-D3C114EF8D0F}"/>
              </a:ext>
            </a:extLst>
          </p:cNvPr>
          <p:cNvSpPr>
            <a:spLocks noGrp="1"/>
          </p:cNvSpPr>
          <p:nvPr>
            <p:ph type="title"/>
          </p:nvPr>
        </p:nvSpPr>
        <p:spPr>
          <a:xfrm>
            <a:off x="837981" y="193329"/>
            <a:ext cx="10512862" cy="641019"/>
          </a:xfrm>
        </p:spPr>
        <p:txBody>
          <a:bodyPr/>
          <a:lstStyle/>
          <a:p>
            <a:r>
              <a:rPr lang="en-US" sz="3999" dirty="0"/>
              <a:t>Example: An undirected graph</a:t>
            </a:r>
            <a:endParaRPr lang="en-US" dirty="0"/>
          </a:p>
        </p:txBody>
      </p:sp>
      <p:sp>
        <p:nvSpPr>
          <p:cNvPr id="5" name="Slide Number Placeholder 4">
            <a:extLst>
              <a:ext uri="{FF2B5EF4-FFF2-40B4-BE49-F238E27FC236}">
                <a16:creationId xmlns:a16="http://schemas.microsoft.com/office/drawing/2014/main" id="{31149B41-6E43-4F91-B3D0-ACAFA88685E0}"/>
              </a:ext>
            </a:extLst>
          </p:cNvPr>
          <p:cNvSpPr>
            <a:spLocks noGrp="1"/>
          </p:cNvSpPr>
          <p:nvPr>
            <p:ph type="sldNum" sz="quarter" idx="12"/>
          </p:nvPr>
        </p:nvSpPr>
        <p:spPr/>
        <p:txBody>
          <a:bodyPr/>
          <a:lstStyle/>
          <a:p>
            <a:fld id="{8F6F091C-F864-45E3-86B2-FFC4DA06CF43}" type="slidenum">
              <a:rPr lang="en-US" smtClean="0"/>
              <a:t>12</a:t>
            </a:fld>
            <a:endParaRPr lang="en-US"/>
          </a:p>
        </p:txBody>
      </p:sp>
      <p:sp>
        <p:nvSpPr>
          <p:cNvPr id="6" name="Rectangle 5">
            <a:extLst>
              <a:ext uri="{FF2B5EF4-FFF2-40B4-BE49-F238E27FC236}">
                <a16:creationId xmlns:a16="http://schemas.microsoft.com/office/drawing/2014/main" id="{BA079360-9D51-423A-B1B3-C61396F25030}"/>
              </a:ext>
            </a:extLst>
          </p:cNvPr>
          <p:cNvSpPr/>
          <p:nvPr/>
        </p:nvSpPr>
        <p:spPr>
          <a:xfrm>
            <a:off x="730367" y="1035488"/>
            <a:ext cx="10510124" cy="3107733"/>
          </a:xfrm>
          <a:prstGeom prst="rect">
            <a:avLst/>
          </a:prstGeom>
          <a:solidFill>
            <a:schemeClr val="bg1">
              <a:lumMod val="95000"/>
            </a:schemeClr>
          </a:solidFill>
        </p:spPr>
        <p:txBody>
          <a:bodyPr wrap="square">
            <a:spAutoFit/>
          </a:bodyPr>
          <a:lstStyle/>
          <a:p>
            <a:r>
              <a:rPr lang="en-US" sz="2799" dirty="0">
                <a:solidFill>
                  <a:schemeClr val="accent1"/>
                </a:solidFill>
                <a:latin typeface="Consolas" panose="020B0609020204030204" pitchFamily="49" charset="0"/>
              </a:rPr>
              <a:t>typedef</a:t>
            </a:r>
            <a:r>
              <a:rPr lang="en-US" sz="2799" dirty="0">
                <a:latin typeface="Consolas" panose="020B0609020204030204" pitchFamily="49" charset="0"/>
              </a:rPr>
              <a:t> Node = </a:t>
            </a:r>
            <a:r>
              <a:rPr lang="en-US" sz="2799" dirty="0">
                <a:solidFill>
                  <a:srgbClr val="FF0000"/>
                </a:solidFill>
                <a:latin typeface="Consolas" panose="020B0609020204030204" pitchFamily="49" charset="0"/>
              </a:rPr>
              <a:t>bit&lt;16&gt;</a:t>
            </a:r>
          </a:p>
          <a:p>
            <a:r>
              <a:rPr lang="en-US" sz="2799" dirty="0">
                <a:solidFill>
                  <a:schemeClr val="accent1"/>
                </a:solidFill>
                <a:latin typeface="Consolas" panose="020B0609020204030204" pitchFamily="49" charset="0"/>
              </a:rPr>
              <a:t>input relation </a:t>
            </a:r>
            <a:r>
              <a:rPr lang="en-US" sz="2799" dirty="0">
                <a:latin typeface="Consolas" panose="020B0609020204030204" pitchFamily="49" charset="0"/>
              </a:rPr>
              <a:t>Edge(source: Node, </a:t>
            </a:r>
            <a:r>
              <a:rPr lang="en-US" sz="2799" dirty="0" err="1">
                <a:latin typeface="Consolas" panose="020B0609020204030204" pitchFamily="49" charset="0"/>
              </a:rPr>
              <a:t>dest</a:t>
            </a:r>
            <a:r>
              <a:rPr lang="en-US" sz="2799" dirty="0">
                <a:latin typeface="Consolas" panose="020B0609020204030204" pitchFamily="49" charset="0"/>
              </a:rPr>
              <a:t>: Node)</a:t>
            </a:r>
          </a:p>
          <a:p>
            <a:endParaRPr lang="en-US" sz="2799" dirty="0">
              <a:latin typeface="Consolas" panose="020B0609020204030204" pitchFamily="49" charset="0"/>
            </a:endParaRPr>
          </a:p>
          <a:p>
            <a:r>
              <a:rPr lang="en-US" sz="2799" dirty="0">
                <a:latin typeface="Consolas" panose="020B0609020204030204" pitchFamily="49" charset="0"/>
              </a:rPr>
              <a:t>// Symmetric edges</a:t>
            </a:r>
          </a:p>
          <a:p>
            <a:r>
              <a:rPr lang="en-US" sz="2799" dirty="0">
                <a:solidFill>
                  <a:schemeClr val="accent1"/>
                </a:solidFill>
                <a:latin typeface="Consolas" panose="020B0609020204030204" pitchFamily="49" charset="0"/>
              </a:rPr>
              <a:t>relation</a:t>
            </a:r>
            <a:r>
              <a:rPr lang="en-US" sz="2799" dirty="0">
                <a:latin typeface="Consolas" panose="020B0609020204030204" pitchFamily="49" charset="0"/>
              </a:rPr>
              <a:t> </a:t>
            </a:r>
            <a:r>
              <a:rPr lang="en-US" sz="2799" dirty="0" err="1">
                <a:latin typeface="Consolas" panose="020B0609020204030204" pitchFamily="49" charset="0"/>
              </a:rPr>
              <a:t>SimEdge</a:t>
            </a:r>
            <a:r>
              <a:rPr lang="en-US" sz="2799" dirty="0">
                <a:latin typeface="Consolas" panose="020B0609020204030204" pitchFamily="49" charset="0"/>
              </a:rPr>
              <a:t>(source: Node, </a:t>
            </a:r>
            <a:r>
              <a:rPr lang="en-US" sz="2799" dirty="0" err="1">
                <a:latin typeface="Consolas" panose="020B0609020204030204" pitchFamily="49" charset="0"/>
              </a:rPr>
              <a:t>dest</a:t>
            </a:r>
            <a:r>
              <a:rPr lang="en-US" sz="2799" dirty="0">
                <a:latin typeface="Consolas" panose="020B0609020204030204" pitchFamily="49" charset="0"/>
              </a:rPr>
              <a:t>: Node)</a:t>
            </a:r>
          </a:p>
          <a:p>
            <a:r>
              <a:rPr lang="en-US" sz="2799" dirty="0" err="1">
                <a:latin typeface="Consolas" panose="020B0609020204030204" pitchFamily="49" charset="0"/>
              </a:rPr>
              <a:t>SimEdge</a:t>
            </a:r>
            <a:r>
              <a:rPr lang="en-US" sz="2799" dirty="0">
                <a:latin typeface="Consolas" panose="020B0609020204030204" pitchFamily="49" charset="0"/>
              </a:rPr>
              <a:t>(n, m) :- Edge(n, m).</a:t>
            </a:r>
          </a:p>
          <a:p>
            <a:r>
              <a:rPr lang="en-US" sz="2799" dirty="0" err="1">
                <a:latin typeface="Consolas" panose="020B0609020204030204" pitchFamily="49" charset="0"/>
              </a:rPr>
              <a:t>SimEdge</a:t>
            </a:r>
            <a:r>
              <a:rPr lang="en-US" sz="2799" dirty="0">
                <a:latin typeface="Consolas" panose="020B0609020204030204" pitchFamily="49" charset="0"/>
              </a:rPr>
              <a:t>(n, m) :- Edge(m, n).</a:t>
            </a:r>
          </a:p>
        </p:txBody>
      </p:sp>
      <p:graphicFrame>
        <p:nvGraphicFramePr>
          <p:cNvPr id="8" name="Table 7">
            <a:extLst>
              <a:ext uri="{FF2B5EF4-FFF2-40B4-BE49-F238E27FC236}">
                <a16:creationId xmlns:a16="http://schemas.microsoft.com/office/drawing/2014/main" id="{4022309F-A63C-49E1-BF58-144819A5DEAE}"/>
              </a:ext>
            </a:extLst>
          </p:cNvPr>
          <p:cNvGraphicFramePr>
            <a:graphicFrameLocks noGrp="1"/>
          </p:cNvGraphicFramePr>
          <p:nvPr/>
        </p:nvGraphicFramePr>
        <p:xfrm>
          <a:off x="2842417" y="4890798"/>
          <a:ext cx="1419876" cy="1135428"/>
        </p:xfrm>
        <a:graphic>
          <a:graphicData uri="http://schemas.openxmlformats.org/drawingml/2006/table">
            <a:tbl>
              <a:tblPr firstRow="1" bandRow="1">
                <a:tableStyleId>{5C22544A-7EE6-4342-B048-85BDC9FD1C3A}</a:tableStyleId>
              </a:tblPr>
              <a:tblGrid>
                <a:gridCol w="709938">
                  <a:extLst>
                    <a:ext uri="{9D8B030D-6E8A-4147-A177-3AD203B41FA5}">
                      <a16:colId xmlns:a16="http://schemas.microsoft.com/office/drawing/2014/main" val="262551107"/>
                    </a:ext>
                  </a:extLst>
                </a:gridCol>
                <a:gridCol w="709938">
                  <a:extLst>
                    <a:ext uri="{9D8B030D-6E8A-4147-A177-3AD203B41FA5}">
                      <a16:colId xmlns:a16="http://schemas.microsoft.com/office/drawing/2014/main" val="3932594"/>
                    </a:ext>
                  </a:extLst>
                </a:gridCol>
              </a:tblGrid>
              <a:tr h="283857">
                <a:tc>
                  <a:txBody>
                    <a:bodyPr/>
                    <a:lstStyle/>
                    <a:p>
                      <a:r>
                        <a:rPr lang="en-US" sz="1100" dirty="0"/>
                        <a:t>source</a:t>
                      </a:r>
                    </a:p>
                  </a:txBody>
                  <a:tcPr marL="91392" marR="91392" marT="45696" marB="45696"/>
                </a:tc>
                <a:tc>
                  <a:txBody>
                    <a:bodyPr/>
                    <a:lstStyle/>
                    <a:p>
                      <a:r>
                        <a:rPr lang="en-US" sz="1100" dirty="0" err="1"/>
                        <a:t>dest</a:t>
                      </a:r>
                      <a:endParaRPr lang="en-US" sz="1100" dirty="0"/>
                    </a:p>
                  </a:txBody>
                  <a:tcPr marL="91392" marR="91392" marT="45696" marB="45696"/>
                </a:tc>
                <a:extLst>
                  <a:ext uri="{0D108BD9-81ED-4DB2-BD59-A6C34878D82A}">
                    <a16:rowId xmlns:a16="http://schemas.microsoft.com/office/drawing/2014/main" val="3416966840"/>
                  </a:ext>
                </a:extLst>
              </a:tr>
              <a:tr h="283857">
                <a:tc>
                  <a:txBody>
                    <a:bodyPr/>
                    <a:lstStyle/>
                    <a:p>
                      <a:endParaRPr lang="en-US" sz="1100"/>
                    </a:p>
                  </a:txBody>
                  <a:tcPr marL="91392" marR="91392" marT="45696" marB="45696"/>
                </a:tc>
                <a:tc>
                  <a:txBody>
                    <a:bodyPr/>
                    <a:lstStyle/>
                    <a:p>
                      <a:endParaRPr lang="en-US" sz="1100"/>
                    </a:p>
                  </a:txBody>
                  <a:tcPr marL="91392" marR="91392" marT="45696" marB="45696"/>
                </a:tc>
                <a:extLst>
                  <a:ext uri="{0D108BD9-81ED-4DB2-BD59-A6C34878D82A}">
                    <a16:rowId xmlns:a16="http://schemas.microsoft.com/office/drawing/2014/main" val="363030085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984712939"/>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734355396"/>
                  </a:ext>
                </a:extLst>
              </a:tr>
            </a:tbl>
          </a:graphicData>
        </a:graphic>
      </p:graphicFrame>
      <p:graphicFrame>
        <p:nvGraphicFramePr>
          <p:cNvPr id="10" name="Table 9">
            <a:extLst>
              <a:ext uri="{FF2B5EF4-FFF2-40B4-BE49-F238E27FC236}">
                <a16:creationId xmlns:a16="http://schemas.microsoft.com/office/drawing/2014/main" id="{835D94DA-E12C-4EA4-A7C1-856E3092BB02}"/>
              </a:ext>
            </a:extLst>
          </p:cNvPr>
          <p:cNvGraphicFramePr>
            <a:graphicFrameLocks noGrp="1"/>
          </p:cNvGraphicFramePr>
          <p:nvPr/>
        </p:nvGraphicFramePr>
        <p:xfrm>
          <a:off x="8318458" y="4881960"/>
          <a:ext cx="1280786" cy="1135428"/>
        </p:xfrm>
        <a:graphic>
          <a:graphicData uri="http://schemas.openxmlformats.org/drawingml/2006/table">
            <a:tbl>
              <a:tblPr firstRow="1" bandRow="1">
                <a:tableStyleId>{5C22544A-7EE6-4342-B048-85BDC9FD1C3A}</a:tableStyleId>
              </a:tblPr>
              <a:tblGrid>
                <a:gridCol w="640393">
                  <a:extLst>
                    <a:ext uri="{9D8B030D-6E8A-4147-A177-3AD203B41FA5}">
                      <a16:colId xmlns:a16="http://schemas.microsoft.com/office/drawing/2014/main" val="262551107"/>
                    </a:ext>
                  </a:extLst>
                </a:gridCol>
                <a:gridCol w="640393">
                  <a:extLst>
                    <a:ext uri="{9D8B030D-6E8A-4147-A177-3AD203B41FA5}">
                      <a16:colId xmlns:a16="http://schemas.microsoft.com/office/drawing/2014/main" val="3932594"/>
                    </a:ext>
                  </a:extLst>
                </a:gridCol>
              </a:tblGrid>
              <a:tr h="283857">
                <a:tc>
                  <a:txBody>
                    <a:bodyPr/>
                    <a:lstStyle/>
                    <a:p>
                      <a:r>
                        <a:rPr lang="en-US" sz="1100" dirty="0"/>
                        <a:t>source</a:t>
                      </a:r>
                    </a:p>
                  </a:txBody>
                  <a:tcPr marL="91392" marR="91392" marT="45696" marB="45696"/>
                </a:tc>
                <a:tc>
                  <a:txBody>
                    <a:bodyPr/>
                    <a:lstStyle/>
                    <a:p>
                      <a:r>
                        <a:rPr lang="en-US" sz="1100" dirty="0" err="1"/>
                        <a:t>dest</a:t>
                      </a:r>
                      <a:endParaRPr lang="en-US" sz="1100" dirty="0"/>
                    </a:p>
                  </a:txBody>
                  <a:tcPr marL="91392" marR="91392" marT="45696" marB="45696"/>
                </a:tc>
                <a:extLst>
                  <a:ext uri="{0D108BD9-81ED-4DB2-BD59-A6C34878D82A}">
                    <a16:rowId xmlns:a16="http://schemas.microsoft.com/office/drawing/2014/main" val="341696684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63030085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984712939"/>
                  </a:ext>
                </a:extLst>
              </a:tr>
              <a:tr h="283857">
                <a:tc>
                  <a:txBody>
                    <a:bodyPr/>
                    <a:lstStyle/>
                    <a:p>
                      <a:endParaRPr lang="en-US" sz="1100" dirty="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734355396"/>
                  </a:ext>
                </a:extLst>
              </a:tr>
            </a:tbl>
          </a:graphicData>
        </a:graphic>
      </p:graphicFrame>
      <p:sp>
        <p:nvSpPr>
          <p:cNvPr id="12" name="TextBox 11">
            <a:extLst>
              <a:ext uri="{FF2B5EF4-FFF2-40B4-BE49-F238E27FC236}">
                <a16:creationId xmlns:a16="http://schemas.microsoft.com/office/drawing/2014/main" id="{CF5EDC96-0985-4DC4-819F-4A8B0E796B45}"/>
              </a:ext>
            </a:extLst>
          </p:cNvPr>
          <p:cNvSpPr txBox="1"/>
          <p:nvPr/>
        </p:nvSpPr>
        <p:spPr>
          <a:xfrm>
            <a:off x="3059570" y="4458491"/>
            <a:ext cx="955462" cy="461417"/>
          </a:xfrm>
          <a:prstGeom prst="rect">
            <a:avLst/>
          </a:prstGeom>
          <a:noFill/>
        </p:spPr>
        <p:txBody>
          <a:bodyPr wrap="none" rtlCol="0">
            <a:spAutoFit/>
          </a:bodyPr>
          <a:lstStyle/>
          <a:p>
            <a:r>
              <a:rPr lang="en-US" sz="2399" dirty="0"/>
              <a:t>Edge</a:t>
            </a:r>
          </a:p>
        </p:txBody>
      </p:sp>
      <p:sp>
        <p:nvSpPr>
          <p:cNvPr id="14" name="TextBox 13">
            <a:extLst>
              <a:ext uri="{FF2B5EF4-FFF2-40B4-BE49-F238E27FC236}">
                <a16:creationId xmlns:a16="http://schemas.microsoft.com/office/drawing/2014/main" id="{8B59FB72-84E4-4A2F-BC39-DA58EE5F5BFB}"/>
              </a:ext>
            </a:extLst>
          </p:cNvPr>
          <p:cNvSpPr txBox="1"/>
          <p:nvPr/>
        </p:nvSpPr>
        <p:spPr>
          <a:xfrm>
            <a:off x="8221300" y="4490923"/>
            <a:ext cx="1498738" cy="461417"/>
          </a:xfrm>
          <a:prstGeom prst="rect">
            <a:avLst/>
          </a:prstGeom>
          <a:noFill/>
        </p:spPr>
        <p:txBody>
          <a:bodyPr wrap="none" rtlCol="0">
            <a:spAutoFit/>
          </a:bodyPr>
          <a:lstStyle/>
          <a:p>
            <a:r>
              <a:rPr lang="en-US" sz="2399" dirty="0" err="1"/>
              <a:t>SimEdge</a:t>
            </a:r>
            <a:endParaRPr lang="en-US" sz="2399" dirty="0"/>
          </a:p>
        </p:txBody>
      </p:sp>
      <p:sp>
        <p:nvSpPr>
          <p:cNvPr id="16" name="Cloud 15">
            <a:extLst>
              <a:ext uri="{FF2B5EF4-FFF2-40B4-BE49-F238E27FC236}">
                <a16:creationId xmlns:a16="http://schemas.microsoft.com/office/drawing/2014/main" id="{66590DCE-7958-4039-BA01-7390CDA0401B}"/>
              </a:ext>
            </a:extLst>
          </p:cNvPr>
          <p:cNvSpPr/>
          <p:nvPr/>
        </p:nvSpPr>
        <p:spPr>
          <a:xfrm>
            <a:off x="4843919" y="4531955"/>
            <a:ext cx="2954464" cy="1725421"/>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dirty="0">
              <a:solidFill>
                <a:schemeClr val="tx1"/>
              </a:solidFill>
            </a:endParaRPr>
          </a:p>
        </p:txBody>
      </p:sp>
      <p:sp>
        <p:nvSpPr>
          <p:cNvPr id="23" name="Arrow: Right 22">
            <a:extLst>
              <a:ext uri="{FF2B5EF4-FFF2-40B4-BE49-F238E27FC236}">
                <a16:creationId xmlns:a16="http://schemas.microsoft.com/office/drawing/2014/main" id="{930E3524-87C2-42E7-8FE7-E714678F1047}"/>
              </a:ext>
            </a:extLst>
          </p:cNvPr>
          <p:cNvSpPr/>
          <p:nvPr/>
        </p:nvSpPr>
        <p:spPr>
          <a:xfrm>
            <a:off x="4365125" y="5220308"/>
            <a:ext cx="437517" cy="476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5" name="Arrow: Right 24">
            <a:extLst>
              <a:ext uri="{FF2B5EF4-FFF2-40B4-BE49-F238E27FC236}">
                <a16:creationId xmlns:a16="http://schemas.microsoft.com/office/drawing/2014/main" id="{BDA53A60-2ACC-454B-A222-B013D477FF61}"/>
              </a:ext>
            </a:extLst>
          </p:cNvPr>
          <p:cNvSpPr/>
          <p:nvPr/>
        </p:nvSpPr>
        <p:spPr>
          <a:xfrm>
            <a:off x="7839663" y="5270706"/>
            <a:ext cx="437517" cy="476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Tree>
    <p:extLst>
      <p:ext uri="{BB962C8B-B14F-4D97-AF65-F5344CB8AC3E}">
        <p14:creationId xmlns:p14="http://schemas.microsoft.com/office/powerpoint/2010/main" val="357886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2DFFC-B8F6-49DE-AFB3-379A6EF84460}"/>
              </a:ext>
            </a:extLst>
          </p:cNvPr>
          <p:cNvSpPr>
            <a:spLocks noGrp="1"/>
          </p:cNvSpPr>
          <p:nvPr>
            <p:ph type="title"/>
          </p:nvPr>
        </p:nvSpPr>
        <p:spPr/>
        <p:txBody>
          <a:bodyPr/>
          <a:lstStyle/>
          <a:p>
            <a:r>
              <a:rPr lang="en-US" sz="3999" dirty="0"/>
              <a:t>Reachability</a:t>
            </a:r>
          </a:p>
        </p:txBody>
      </p:sp>
      <p:sp>
        <p:nvSpPr>
          <p:cNvPr id="5" name="Slide Number Placeholder 4">
            <a:extLst>
              <a:ext uri="{FF2B5EF4-FFF2-40B4-BE49-F238E27FC236}">
                <a16:creationId xmlns:a16="http://schemas.microsoft.com/office/drawing/2014/main" id="{ED6D8B06-1826-4BAC-BF10-C08924548220}"/>
              </a:ext>
            </a:extLst>
          </p:cNvPr>
          <p:cNvSpPr>
            <a:spLocks noGrp="1"/>
          </p:cNvSpPr>
          <p:nvPr>
            <p:ph type="sldNum" sz="quarter" idx="12"/>
          </p:nvPr>
        </p:nvSpPr>
        <p:spPr/>
        <p:txBody>
          <a:bodyPr/>
          <a:lstStyle/>
          <a:p>
            <a:fld id="{8F6F091C-F864-45E3-86B2-FFC4DA06CF43}" type="slidenum">
              <a:rPr lang="en-US" smtClean="0"/>
              <a:t>13</a:t>
            </a:fld>
            <a:endParaRPr lang="en-US"/>
          </a:p>
        </p:txBody>
      </p:sp>
      <p:sp>
        <p:nvSpPr>
          <p:cNvPr id="7" name="Rectangle 6">
            <a:extLst>
              <a:ext uri="{FF2B5EF4-FFF2-40B4-BE49-F238E27FC236}">
                <a16:creationId xmlns:a16="http://schemas.microsoft.com/office/drawing/2014/main" id="{5AC85406-51D3-4C5F-8602-156D128426C5}"/>
              </a:ext>
            </a:extLst>
          </p:cNvPr>
          <p:cNvSpPr/>
          <p:nvPr/>
        </p:nvSpPr>
        <p:spPr>
          <a:xfrm>
            <a:off x="761281" y="1309293"/>
            <a:ext cx="10510124" cy="1815409"/>
          </a:xfrm>
          <a:prstGeom prst="rect">
            <a:avLst/>
          </a:prstGeom>
          <a:solidFill>
            <a:schemeClr val="bg1">
              <a:lumMod val="95000"/>
            </a:schemeClr>
          </a:solidFill>
        </p:spPr>
        <p:txBody>
          <a:bodyPr wrap="square">
            <a:spAutoFit/>
          </a:bodyPr>
          <a:lstStyle/>
          <a:p>
            <a:r>
              <a:rPr lang="en-US" sz="2799" dirty="0">
                <a:solidFill>
                  <a:schemeClr val="accent1"/>
                </a:solidFill>
                <a:latin typeface="Consolas" panose="020B0609020204030204" pitchFamily="49" charset="0"/>
              </a:rPr>
              <a:t>relation</a:t>
            </a:r>
            <a:r>
              <a:rPr lang="en-US" sz="2799" dirty="0">
                <a:latin typeface="Consolas" panose="020B0609020204030204" pitchFamily="49" charset="0"/>
              </a:rPr>
              <a:t> Reach(from: Node, to: Node)</a:t>
            </a:r>
          </a:p>
          <a:p>
            <a:r>
              <a:rPr lang="en-US" sz="2799" dirty="0">
                <a:latin typeface="Consolas" panose="020B0609020204030204" pitchFamily="49" charset="0"/>
              </a:rPr>
              <a:t>Reach(n, m) :- </a:t>
            </a:r>
            <a:r>
              <a:rPr lang="en-US" sz="2799" dirty="0" err="1">
                <a:latin typeface="Consolas" panose="020B0609020204030204" pitchFamily="49" charset="0"/>
              </a:rPr>
              <a:t>SimEdge</a:t>
            </a:r>
            <a:r>
              <a:rPr lang="en-US" sz="2799" dirty="0">
                <a:latin typeface="Consolas" panose="020B0609020204030204" pitchFamily="49" charset="0"/>
              </a:rPr>
              <a:t>(n, _), </a:t>
            </a:r>
            <a:r>
              <a:rPr lang="en-US" sz="2799" dirty="0">
                <a:solidFill>
                  <a:schemeClr val="accent1"/>
                </a:solidFill>
                <a:latin typeface="Consolas" panose="020B0609020204030204" pitchFamily="49" charset="0"/>
              </a:rPr>
              <a:t>var</a:t>
            </a:r>
            <a:r>
              <a:rPr lang="en-US" sz="2799" dirty="0">
                <a:latin typeface="Consolas" panose="020B0609020204030204" pitchFamily="49" charset="0"/>
              </a:rPr>
              <a:t> m = n.</a:t>
            </a:r>
          </a:p>
          <a:p>
            <a:r>
              <a:rPr lang="en-US" sz="2799" dirty="0">
                <a:latin typeface="Consolas" panose="020B0609020204030204" pitchFamily="49" charset="0"/>
              </a:rPr>
              <a:t>Reach(n, m) :- </a:t>
            </a:r>
            <a:r>
              <a:rPr lang="en-US" sz="2799" dirty="0" err="1">
                <a:latin typeface="Consolas" panose="020B0609020204030204" pitchFamily="49" charset="0"/>
              </a:rPr>
              <a:t>SimEdge</a:t>
            </a:r>
            <a:r>
              <a:rPr lang="en-US" sz="2799" dirty="0">
                <a:latin typeface="Consolas" panose="020B0609020204030204" pitchFamily="49" charset="0"/>
              </a:rPr>
              <a:t>(n, m).</a:t>
            </a:r>
          </a:p>
          <a:p>
            <a:r>
              <a:rPr lang="en-US" sz="2799" dirty="0">
                <a:latin typeface="Consolas" panose="020B0609020204030204" pitchFamily="49" charset="0"/>
              </a:rPr>
              <a:t>Reach(n, m) :- </a:t>
            </a:r>
            <a:r>
              <a:rPr lang="en-US" sz="2799" dirty="0" err="1">
                <a:latin typeface="Consolas" panose="020B0609020204030204" pitchFamily="49" charset="0"/>
              </a:rPr>
              <a:t>SimEdge</a:t>
            </a:r>
            <a:r>
              <a:rPr lang="en-US" sz="2799" dirty="0">
                <a:latin typeface="Consolas" panose="020B0609020204030204" pitchFamily="49" charset="0"/>
              </a:rPr>
              <a:t>(n, x), Reach(x, m).</a:t>
            </a:r>
          </a:p>
        </p:txBody>
      </p:sp>
      <p:graphicFrame>
        <p:nvGraphicFramePr>
          <p:cNvPr id="9" name="Table 8">
            <a:extLst>
              <a:ext uri="{FF2B5EF4-FFF2-40B4-BE49-F238E27FC236}">
                <a16:creationId xmlns:a16="http://schemas.microsoft.com/office/drawing/2014/main" id="{8C85194E-7A77-40AE-BEF1-AD8A7FD3BDF8}"/>
              </a:ext>
            </a:extLst>
          </p:cNvPr>
          <p:cNvGraphicFramePr>
            <a:graphicFrameLocks noGrp="1"/>
          </p:cNvGraphicFramePr>
          <p:nvPr/>
        </p:nvGraphicFramePr>
        <p:xfrm>
          <a:off x="364906" y="4559580"/>
          <a:ext cx="1419876" cy="1135428"/>
        </p:xfrm>
        <a:graphic>
          <a:graphicData uri="http://schemas.openxmlformats.org/drawingml/2006/table">
            <a:tbl>
              <a:tblPr firstRow="1" bandRow="1">
                <a:tableStyleId>{5C22544A-7EE6-4342-B048-85BDC9FD1C3A}</a:tableStyleId>
              </a:tblPr>
              <a:tblGrid>
                <a:gridCol w="709938">
                  <a:extLst>
                    <a:ext uri="{9D8B030D-6E8A-4147-A177-3AD203B41FA5}">
                      <a16:colId xmlns:a16="http://schemas.microsoft.com/office/drawing/2014/main" val="262551107"/>
                    </a:ext>
                  </a:extLst>
                </a:gridCol>
                <a:gridCol w="709938">
                  <a:extLst>
                    <a:ext uri="{9D8B030D-6E8A-4147-A177-3AD203B41FA5}">
                      <a16:colId xmlns:a16="http://schemas.microsoft.com/office/drawing/2014/main" val="3932594"/>
                    </a:ext>
                  </a:extLst>
                </a:gridCol>
              </a:tblGrid>
              <a:tr h="283857">
                <a:tc>
                  <a:txBody>
                    <a:bodyPr/>
                    <a:lstStyle/>
                    <a:p>
                      <a:r>
                        <a:rPr lang="en-US" sz="1100" dirty="0"/>
                        <a:t>source</a:t>
                      </a:r>
                    </a:p>
                  </a:txBody>
                  <a:tcPr marL="91392" marR="91392" marT="45696" marB="45696"/>
                </a:tc>
                <a:tc>
                  <a:txBody>
                    <a:bodyPr/>
                    <a:lstStyle/>
                    <a:p>
                      <a:r>
                        <a:rPr lang="en-US" sz="1100" dirty="0" err="1"/>
                        <a:t>dest</a:t>
                      </a:r>
                      <a:endParaRPr lang="en-US" sz="1100" dirty="0"/>
                    </a:p>
                  </a:txBody>
                  <a:tcPr marL="91392" marR="91392" marT="45696" marB="45696"/>
                </a:tc>
                <a:extLst>
                  <a:ext uri="{0D108BD9-81ED-4DB2-BD59-A6C34878D82A}">
                    <a16:rowId xmlns:a16="http://schemas.microsoft.com/office/drawing/2014/main" val="3416966840"/>
                  </a:ext>
                </a:extLst>
              </a:tr>
              <a:tr h="283857">
                <a:tc>
                  <a:txBody>
                    <a:bodyPr/>
                    <a:lstStyle/>
                    <a:p>
                      <a:endParaRPr lang="en-US" sz="1100"/>
                    </a:p>
                  </a:txBody>
                  <a:tcPr marL="91392" marR="91392" marT="45696" marB="45696"/>
                </a:tc>
                <a:tc>
                  <a:txBody>
                    <a:bodyPr/>
                    <a:lstStyle/>
                    <a:p>
                      <a:endParaRPr lang="en-US" sz="1100"/>
                    </a:p>
                  </a:txBody>
                  <a:tcPr marL="91392" marR="91392" marT="45696" marB="45696"/>
                </a:tc>
                <a:extLst>
                  <a:ext uri="{0D108BD9-81ED-4DB2-BD59-A6C34878D82A}">
                    <a16:rowId xmlns:a16="http://schemas.microsoft.com/office/drawing/2014/main" val="363030085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984712939"/>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734355396"/>
                  </a:ext>
                </a:extLst>
              </a:tr>
            </a:tbl>
          </a:graphicData>
        </a:graphic>
      </p:graphicFrame>
      <p:graphicFrame>
        <p:nvGraphicFramePr>
          <p:cNvPr id="11" name="Table 10">
            <a:extLst>
              <a:ext uri="{FF2B5EF4-FFF2-40B4-BE49-F238E27FC236}">
                <a16:creationId xmlns:a16="http://schemas.microsoft.com/office/drawing/2014/main" id="{3053847A-60E8-47C5-9852-84DD891D5FB3}"/>
              </a:ext>
            </a:extLst>
          </p:cNvPr>
          <p:cNvGraphicFramePr>
            <a:graphicFrameLocks noGrp="1"/>
          </p:cNvGraphicFramePr>
          <p:nvPr/>
        </p:nvGraphicFramePr>
        <p:xfrm>
          <a:off x="5840946" y="4550741"/>
          <a:ext cx="1280786" cy="1135428"/>
        </p:xfrm>
        <a:graphic>
          <a:graphicData uri="http://schemas.openxmlformats.org/drawingml/2006/table">
            <a:tbl>
              <a:tblPr firstRow="1" bandRow="1">
                <a:tableStyleId>{5C22544A-7EE6-4342-B048-85BDC9FD1C3A}</a:tableStyleId>
              </a:tblPr>
              <a:tblGrid>
                <a:gridCol w="640393">
                  <a:extLst>
                    <a:ext uri="{9D8B030D-6E8A-4147-A177-3AD203B41FA5}">
                      <a16:colId xmlns:a16="http://schemas.microsoft.com/office/drawing/2014/main" val="262551107"/>
                    </a:ext>
                  </a:extLst>
                </a:gridCol>
                <a:gridCol w="640393">
                  <a:extLst>
                    <a:ext uri="{9D8B030D-6E8A-4147-A177-3AD203B41FA5}">
                      <a16:colId xmlns:a16="http://schemas.microsoft.com/office/drawing/2014/main" val="3932594"/>
                    </a:ext>
                  </a:extLst>
                </a:gridCol>
              </a:tblGrid>
              <a:tr h="283857">
                <a:tc>
                  <a:txBody>
                    <a:bodyPr/>
                    <a:lstStyle/>
                    <a:p>
                      <a:r>
                        <a:rPr lang="en-US" sz="1100" dirty="0"/>
                        <a:t>source</a:t>
                      </a:r>
                    </a:p>
                  </a:txBody>
                  <a:tcPr marL="91392" marR="91392" marT="45696" marB="45696"/>
                </a:tc>
                <a:tc>
                  <a:txBody>
                    <a:bodyPr/>
                    <a:lstStyle/>
                    <a:p>
                      <a:r>
                        <a:rPr lang="en-US" sz="1100" dirty="0" err="1"/>
                        <a:t>dest</a:t>
                      </a:r>
                      <a:endParaRPr lang="en-US" sz="1100" dirty="0"/>
                    </a:p>
                  </a:txBody>
                  <a:tcPr marL="91392" marR="91392" marT="45696" marB="45696"/>
                </a:tc>
                <a:extLst>
                  <a:ext uri="{0D108BD9-81ED-4DB2-BD59-A6C34878D82A}">
                    <a16:rowId xmlns:a16="http://schemas.microsoft.com/office/drawing/2014/main" val="341696684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63030085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984712939"/>
                  </a:ext>
                </a:extLst>
              </a:tr>
              <a:tr h="283857">
                <a:tc>
                  <a:txBody>
                    <a:bodyPr/>
                    <a:lstStyle/>
                    <a:p>
                      <a:endParaRPr lang="en-US" sz="1100" dirty="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734355396"/>
                  </a:ext>
                </a:extLst>
              </a:tr>
            </a:tbl>
          </a:graphicData>
        </a:graphic>
      </p:graphicFrame>
      <p:sp>
        <p:nvSpPr>
          <p:cNvPr id="13" name="TextBox 12">
            <a:extLst>
              <a:ext uri="{FF2B5EF4-FFF2-40B4-BE49-F238E27FC236}">
                <a16:creationId xmlns:a16="http://schemas.microsoft.com/office/drawing/2014/main" id="{41D56918-615A-4048-BCE2-AE7BF36F003C}"/>
              </a:ext>
            </a:extLst>
          </p:cNvPr>
          <p:cNvSpPr txBox="1"/>
          <p:nvPr/>
        </p:nvSpPr>
        <p:spPr>
          <a:xfrm>
            <a:off x="679217" y="4127273"/>
            <a:ext cx="825652" cy="399685"/>
          </a:xfrm>
          <a:prstGeom prst="rect">
            <a:avLst/>
          </a:prstGeom>
          <a:noFill/>
        </p:spPr>
        <p:txBody>
          <a:bodyPr wrap="none" rtlCol="0">
            <a:spAutoFit/>
          </a:bodyPr>
          <a:lstStyle/>
          <a:p>
            <a:r>
              <a:rPr lang="en-US" sz="1998" dirty="0"/>
              <a:t>Edge</a:t>
            </a:r>
          </a:p>
        </p:txBody>
      </p:sp>
      <p:sp>
        <p:nvSpPr>
          <p:cNvPr id="15" name="TextBox 14">
            <a:extLst>
              <a:ext uri="{FF2B5EF4-FFF2-40B4-BE49-F238E27FC236}">
                <a16:creationId xmlns:a16="http://schemas.microsoft.com/office/drawing/2014/main" id="{63F5B96F-8360-4A55-A381-C86112F25FDD}"/>
              </a:ext>
            </a:extLst>
          </p:cNvPr>
          <p:cNvSpPr txBox="1"/>
          <p:nvPr/>
        </p:nvSpPr>
        <p:spPr>
          <a:xfrm>
            <a:off x="5840946" y="4159704"/>
            <a:ext cx="1279184" cy="399685"/>
          </a:xfrm>
          <a:prstGeom prst="rect">
            <a:avLst/>
          </a:prstGeom>
          <a:noFill/>
        </p:spPr>
        <p:txBody>
          <a:bodyPr wrap="none" rtlCol="0">
            <a:spAutoFit/>
          </a:bodyPr>
          <a:lstStyle/>
          <a:p>
            <a:r>
              <a:rPr lang="en-US" sz="1998" dirty="0" err="1"/>
              <a:t>SimEdge</a:t>
            </a:r>
            <a:endParaRPr lang="en-US" sz="1998" dirty="0"/>
          </a:p>
        </p:txBody>
      </p:sp>
      <p:sp>
        <p:nvSpPr>
          <p:cNvPr id="17" name="Cloud 16">
            <a:extLst>
              <a:ext uri="{FF2B5EF4-FFF2-40B4-BE49-F238E27FC236}">
                <a16:creationId xmlns:a16="http://schemas.microsoft.com/office/drawing/2014/main" id="{B4C030DE-A7A4-4134-8DF5-310C4E29BE02}"/>
              </a:ext>
            </a:extLst>
          </p:cNvPr>
          <p:cNvSpPr/>
          <p:nvPr/>
        </p:nvSpPr>
        <p:spPr>
          <a:xfrm>
            <a:off x="2366407" y="4248028"/>
            <a:ext cx="2870678" cy="1678130"/>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dirty="0">
              <a:solidFill>
                <a:schemeClr val="tx1"/>
              </a:solidFill>
            </a:endParaRPr>
          </a:p>
        </p:txBody>
      </p:sp>
      <p:graphicFrame>
        <p:nvGraphicFramePr>
          <p:cNvPr id="18" name="Table 17">
            <a:extLst>
              <a:ext uri="{FF2B5EF4-FFF2-40B4-BE49-F238E27FC236}">
                <a16:creationId xmlns:a16="http://schemas.microsoft.com/office/drawing/2014/main" id="{3ACF949B-67DD-4D2A-A38F-DFFC98AADBA1}"/>
              </a:ext>
            </a:extLst>
          </p:cNvPr>
          <p:cNvGraphicFramePr>
            <a:graphicFrameLocks noGrp="1"/>
          </p:cNvGraphicFramePr>
          <p:nvPr/>
        </p:nvGraphicFramePr>
        <p:xfrm>
          <a:off x="10906452" y="4639066"/>
          <a:ext cx="1280786" cy="1135428"/>
        </p:xfrm>
        <a:graphic>
          <a:graphicData uri="http://schemas.openxmlformats.org/drawingml/2006/table">
            <a:tbl>
              <a:tblPr firstRow="1" bandRow="1">
                <a:tableStyleId>{5C22544A-7EE6-4342-B048-85BDC9FD1C3A}</a:tableStyleId>
              </a:tblPr>
              <a:tblGrid>
                <a:gridCol w="640393">
                  <a:extLst>
                    <a:ext uri="{9D8B030D-6E8A-4147-A177-3AD203B41FA5}">
                      <a16:colId xmlns:a16="http://schemas.microsoft.com/office/drawing/2014/main" val="262551107"/>
                    </a:ext>
                  </a:extLst>
                </a:gridCol>
                <a:gridCol w="640393">
                  <a:extLst>
                    <a:ext uri="{9D8B030D-6E8A-4147-A177-3AD203B41FA5}">
                      <a16:colId xmlns:a16="http://schemas.microsoft.com/office/drawing/2014/main" val="3932594"/>
                    </a:ext>
                  </a:extLst>
                </a:gridCol>
              </a:tblGrid>
              <a:tr h="283857">
                <a:tc>
                  <a:txBody>
                    <a:bodyPr/>
                    <a:lstStyle/>
                    <a:p>
                      <a:r>
                        <a:rPr lang="en-US" sz="1100" dirty="0"/>
                        <a:t>from</a:t>
                      </a:r>
                    </a:p>
                  </a:txBody>
                  <a:tcPr marL="91392" marR="91392" marT="45696" marB="45696"/>
                </a:tc>
                <a:tc>
                  <a:txBody>
                    <a:bodyPr/>
                    <a:lstStyle/>
                    <a:p>
                      <a:r>
                        <a:rPr lang="en-US" sz="1100" dirty="0"/>
                        <a:t>to</a:t>
                      </a:r>
                    </a:p>
                  </a:txBody>
                  <a:tcPr marL="91392" marR="91392" marT="45696" marB="45696"/>
                </a:tc>
                <a:extLst>
                  <a:ext uri="{0D108BD9-81ED-4DB2-BD59-A6C34878D82A}">
                    <a16:rowId xmlns:a16="http://schemas.microsoft.com/office/drawing/2014/main" val="341696684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63030085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984712939"/>
                  </a:ext>
                </a:extLst>
              </a:tr>
              <a:tr h="283857">
                <a:tc>
                  <a:txBody>
                    <a:bodyPr/>
                    <a:lstStyle/>
                    <a:p>
                      <a:endParaRPr lang="en-US" sz="1100" dirty="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734355396"/>
                  </a:ext>
                </a:extLst>
              </a:tr>
            </a:tbl>
          </a:graphicData>
        </a:graphic>
      </p:graphicFrame>
      <p:sp>
        <p:nvSpPr>
          <p:cNvPr id="19" name="TextBox 18">
            <a:extLst>
              <a:ext uri="{FF2B5EF4-FFF2-40B4-BE49-F238E27FC236}">
                <a16:creationId xmlns:a16="http://schemas.microsoft.com/office/drawing/2014/main" id="{86ECA95E-95C7-41F1-84E2-D614445EA7E2}"/>
              </a:ext>
            </a:extLst>
          </p:cNvPr>
          <p:cNvSpPr txBox="1"/>
          <p:nvPr/>
        </p:nvSpPr>
        <p:spPr>
          <a:xfrm>
            <a:off x="11109667" y="4248029"/>
            <a:ext cx="939436" cy="399685"/>
          </a:xfrm>
          <a:prstGeom prst="rect">
            <a:avLst/>
          </a:prstGeom>
          <a:noFill/>
        </p:spPr>
        <p:txBody>
          <a:bodyPr wrap="none" rtlCol="0">
            <a:spAutoFit/>
          </a:bodyPr>
          <a:lstStyle/>
          <a:p>
            <a:r>
              <a:rPr lang="en-US" sz="1998" dirty="0"/>
              <a:t>Reach</a:t>
            </a:r>
          </a:p>
        </p:txBody>
      </p:sp>
      <p:sp>
        <p:nvSpPr>
          <p:cNvPr id="20" name="Cloud 19">
            <a:extLst>
              <a:ext uri="{FF2B5EF4-FFF2-40B4-BE49-F238E27FC236}">
                <a16:creationId xmlns:a16="http://schemas.microsoft.com/office/drawing/2014/main" id="{F2F3F6BF-FCBF-4F1A-8D22-67860D81C37F}"/>
              </a:ext>
            </a:extLst>
          </p:cNvPr>
          <p:cNvSpPr/>
          <p:nvPr/>
        </p:nvSpPr>
        <p:spPr>
          <a:xfrm>
            <a:off x="7725592" y="4386221"/>
            <a:ext cx="2660785" cy="1628262"/>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dirty="0">
              <a:solidFill>
                <a:schemeClr val="tx1"/>
              </a:solidFill>
            </a:endParaRPr>
          </a:p>
        </p:txBody>
      </p:sp>
      <p:sp>
        <p:nvSpPr>
          <p:cNvPr id="32" name="Arrow: Right 31">
            <a:extLst>
              <a:ext uri="{FF2B5EF4-FFF2-40B4-BE49-F238E27FC236}">
                <a16:creationId xmlns:a16="http://schemas.microsoft.com/office/drawing/2014/main" id="{31889D7E-4561-4DFD-8176-0484CF3117F0}"/>
              </a:ext>
            </a:extLst>
          </p:cNvPr>
          <p:cNvSpPr/>
          <p:nvPr/>
        </p:nvSpPr>
        <p:spPr>
          <a:xfrm>
            <a:off x="1846334" y="4913568"/>
            <a:ext cx="437517" cy="476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4" name="Arrow: Right 33">
            <a:extLst>
              <a:ext uri="{FF2B5EF4-FFF2-40B4-BE49-F238E27FC236}">
                <a16:creationId xmlns:a16="http://schemas.microsoft.com/office/drawing/2014/main" id="{6C7924DE-6914-4399-AAAB-A88581E487C9}"/>
              </a:ext>
            </a:extLst>
          </p:cNvPr>
          <p:cNvSpPr/>
          <p:nvPr/>
        </p:nvSpPr>
        <p:spPr>
          <a:xfrm>
            <a:off x="5362151" y="4968576"/>
            <a:ext cx="437517" cy="476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6" name="Arrow: Right 35">
            <a:extLst>
              <a:ext uri="{FF2B5EF4-FFF2-40B4-BE49-F238E27FC236}">
                <a16:creationId xmlns:a16="http://schemas.microsoft.com/office/drawing/2014/main" id="{C61DCD58-8F81-42FC-B14B-27EA0B6FFCBB}"/>
              </a:ext>
            </a:extLst>
          </p:cNvPr>
          <p:cNvSpPr/>
          <p:nvPr/>
        </p:nvSpPr>
        <p:spPr>
          <a:xfrm>
            <a:off x="7163012" y="4968576"/>
            <a:ext cx="437517" cy="476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8" name="Arrow: Right 37">
            <a:extLst>
              <a:ext uri="{FF2B5EF4-FFF2-40B4-BE49-F238E27FC236}">
                <a16:creationId xmlns:a16="http://schemas.microsoft.com/office/drawing/2014/main" id="{C33616B5-A6C7-4819-B666-F3286CDF9C1E}"/>
              </a:ext>
            </a:extLst>
          </p:cNvPr>
          <p:cNvSpPr/>
          <p:nvPr/>
        </p:nvSpPr>
        <p:spPr>
          <a:xfrm>
            <a:off x="10427657" y="4976107"/>
            <a:ext cx="437517" cy="476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9" name="Arrow: Circular 38">
            <a:extLst>
              <a:ext uri="{FF2B5EF4-FFF2-40B4-BE49-F238E27FC236}">
                <a16:creationId xmlns:a16="http://schemas.microsoft.com/office/drawing/2014/main" id="{FB6F875F-FA67-4C22-AF4D-FA55685A616D}"/>
              </a:ext>
            </a:extLst>
          </p:cNvPr>
          <p:cNvSpPr/>
          <p:nvPr/>
        </p:nvSpPr>
        <p:spPr>
          <a:xfrm flipH="1">
            <a:off x="9095393" y="3002679"/>
            <a:ext cx="2623247" cy="2490700"/>
          </a:xfrm>
          <a:prstGeom prst="circularArrow">
            <a:avLst/>
          </a:prstGeom>
          <a:solidFill>
            <a:schemeClr val="accent1"/>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41" name="TextBox 40">
            <a:extLst>
              <a:ext uri="{FF2B5EF4-FFF2-40B4-BE49-F238E27FC236}">
                <a16:creationId xmlns:a16="http://schemas.microsoft.com/office/drawing/2014/main" id="{C0D3A90F-3D52-4CA0-AABB-E5D8552C3DB1}"/>
              </a:ext>
            </a:extLst>
          </p:cNvPr>
          <p:cNvSpPr txBox="1"/>
          <p:nvPr/>
        </p:nvSpPr>
        <p:spPr>
          <a:xfrm>
            <a:off x="8419184" y="5984430"/>
            <a:ext cx="3527611" cy="522956"/>
          </a:xfrm>
          <a:prstGeom prst="rect">
            <a:avLst/>
          </a:prstGeom>
          <a:noFill/>
        </p:spPr>
        <p:txBody>
          <a:bodyPr wrap="none" rtlCol="0">
            <a:spAutoFit/>
          </a:bodyPr>
          <a:lstStyle/>
          <a:p>
            <a:r>
              <a:rPr lang="en-US" sz="2799" dirty="0"/>
              <a:t>Executes to fixpoint</a:t>
            </a:r>
          </a:p>
        </p:txBody>
      </p:sp>
      <p:sp>
        <p:nvSpPr>
          <p:cNvPr id="42" name="Rectangle 41">
            <a:extLst>
              <a:ext uri="{FF2B5EF4-FFF2-40B4-BE49-F238E27FC236}">
                <a16:creationId xmlns:a16="http://schemas.microsoft.com/office/drawing/2014/main" id="{572375F1-9F6F-45E4-A2C7-29E8999C4DED}"/>
              </a:ext>
            </a:extLst>
          </p:cNvPr>
          <p:cNvSpPr/>
          <p:nvPr/>
        </p:nvSpPr>
        <p:spPr>
          <a:xfrm>
            <a:off x="51125" y="3733299"/>
            <a:ext cx="5789823" cy="2585668"/>
          </a:xfrm>
          <a:prstGeom prst="rect">
            <a:avLst/>
          </a:prstGeom>
          <a:solidFill>
            <a:srgbClr val="FFFFFF">
              <a:alpha val="45098"/>
            </a:srgb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Tree>
    <p:extLst>
      <p:ext uri="{BB962C8B-B14F-4D97-AF65-F5344CB8AC3E}">
        <p14:creationId xmlns:p14="http://schemas.microsoft.com/office/powerpoint/2010/main" val="1952220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8562B-975E-46E3-A946-8132A751E749}"/>
              </a:ext>
            </a:extLst>
          </p:cNvPr>
          <p:cNvSpPr>
            <a:spLocks noGrp="1"/>
          </p:cNvSpPr>
          <p:nvPr>
            <p:ph type="title"/>
          </p:nvPr>
        </p:nvSpPr>
        <p:spPr/>
        <p:txBody>
          <a:bodyPr/>
          <a:lstStyle/>
          <a:p>
            <a:r>
              <a:rPr lang="en-US" sz="3999" dirty="0"/>
              <a:t>Connected components</a:t>
            </a:r>
          </a:p>
        </p:txBody>
      </p:sp>
      <p:sp>
        <p:nvSpPr>
          <p:cNvPr id="5" name="Slide Number Placeholder 4">
            <a:extLst>
              <a:ext uri="{FF2B5EF4-FFF2-40B4-BE49-F238E27FC236}">
                <a16:creationId xmlns:a16="http://schemas.microsoft.com/office/drawing/2014/main" id="{234597E9-2008-4D96-B287-B142E4E93588}"/>
              </a:ext>
            </a:extLst>
          </p:cNvPr>
          <p:cNvSpPr>
            <a:spLocks noGrp="1"/>
          </p:cNvSpPr>
          <p:nvPr>
            <p:ph type="sldNum" sz="quarter" idx="12"/>
          </p:nvPr>
        </p:nvSpPr>
        <p:spPr/>
        <p:txBody>
          <a:bodyPr/>
          <a:lstStyle/>
          <a:p>
            <a:fld id="{8F6F091C-F864-45E3-86B2-FFC4DA06CF43}" type="slidenum">
              <a:rPr lang="en-US" smtClean="0"/>
              <a:t>14</a:t>
            </a:fld>
            <a:endParaRPr lang="en-US"/>
          </a:p>
        </p:txBody>
      </p:sp>
      <p:sp>
        <p:nvSpPr>
          <p:cNvPr id="6" name="Rectangle 5">
            <a:extLst>
              <a:ext uri="{FF2B5EF4-FFF2-40B4-BE49-F238E27FC236}">
                <a16:creationId xmlns:a16="http://schemas.microsoft.com/office/drawing/2014/main" id="{F5A3D77E-C852-43E5-B62D-1E534840DBC5}"/>
              </a:ext>
            </a:extLst>
          </p:cNvPr>
          <p:cNvSpPr/>
          <p:nvPr/>
        </p:nvSpPr>
        <p:spPr>
          <a:xfrm>
            <a:off x="384366" y="1665942"/>
            <a:ext cx="11289674" cy="1569251"/>
          </a:xfrm>
          <a:prstGeom prst="rect">
            <a:avLst/>
          </a:prstGeom>
          <a:solidFill>
            <a:schemeClr val="bg1">
              <a:lumMod val="95000"/>
            </a:schemeClr>
          </a:solidFill>
        </p:spPr>
        <p:txBody>
          <a:bodyPr wrap="square">
            <a:spAutoFit/>
          </a:bodyPr>
          <a:lstStyle/>
          <a:p>
            <a:r>
              <a:rPr lang="en-US" sz="2399" dirty="0">
                <a:latin typeface="Consolas" panose="020B0609020204030204" pitchFamily="49" charset="0"/>
              </a:rPr>
              <a:t>// Canonical representative of a connected component: </a:t>
            </a:r>
            <a:br>
              <a:rPr lang="en-US" sz="2399" dirty="0">
                <a:latin typeface="Consolas" panose="020B0609020204030204" pitchFamily="49" charset="0"/>
              </a:rPr>
            </a:br>
            <a:r>
              <a:rPr lang="en-US" sz="2399" dirty="0">
                <a:latin typeface="Consolas" panose="020B0609020204030204" pitchFamily="49" charset="0"/>
              </a:rPr>
              <a:t>// node with smallest value</a:t>
            </a:r>
          </a:p>
          <a:p>
            <a:r>
              <a:rPr lang="en-US" sz="2399" dirty="0">
                <a:solidFill>
                  <a:schemeClr val="accent1"/>
                </a:solidFill>
                <a:latin typeface="Consolas" panose="020B0609020204030204" pitchFamily="49" charset="0"/>
              </a:rPr>
              <a:t>output relation </a:t>
            </a:r>
            <a:r>
              <a:rPr lang="en-US" sz="2399" dirty="0">
                <a:latin typeface="Consolas" panose="020B0609020204030204" pitchFamily="49" charset="0"/>
              </a:rPr>
              <a:t>Canonical(node: Node, </a:t>
            </a:r>
            <a:r>
              <a:rPr lang="en-US" sz="2399" dirty="0" err="1">
                <a:latin typeface="Consolas" panose="020B0609020204030204" pitchFamily="49" charset="0"/>
              </a:rPr>
              <a:t>repr</a:t>
            </a:r>
            <a:r>
              <a:rPr lang="en-US" sz="2399" dirty="0">
                <a:latin typeface="Consolas" panose="020B0609020204030204" pitchFamily="49" charset="0"/>
              </a:rPr>
              <a:t>: Node)</a:t>
            </a:r>
          </a:p>
          <a:p>
            <a:r>
              <a:rPr lang="en-US" sz="2399" dirty="0">
                <a:latin typeface="Consolas" panose="020B0609020204030204" pitchFamily="49" charset="0"/>
              </a:rPr>
              <a:t>Canonical(n, r) :- Reach(n, m), </a:t>
            </a:r>
            <a:r>
              <a:rPr lang="en-US" sz="2399" dirty="0">
                <a:solidFill>
                  <a:schemeClr val="accent1"/>
                </a:solidFill>
                <a:latin typeface="Consolas" panose="020B0609020204030204" pitchFamily="49" charset="0"/>
              </a:rPr>
              <a:t>var</a:t>
            </a:r>
            <a:r>
              <a:rPr lang="en-US" sz="2399" dirty="0">
                <a:latin typeface="Consolas" panose="020B0609020204030204" pitchFamily="49" charset="0"/>
              </a:rPr>
              <a:t> r = (m).</a:t>
            </a:r>
            <a:r>
              <a:rPr lang="en-US" sz="2399" dirty="0" err="1">
                <a:latin typeface="Consolas" panose="020B0609020204030204" pitchFamily="49" charset="0"/>
              </a:rPr>
              <a:t>group_by</a:t>
            </a:r>
            <a:r>
              <a:rPr lang="en-US" sz="2399" dirty="0">
                <a:latin typeface="Consolas" panose="020B0609020204030204" pitchFamily="49" charset="0"/>
              </a:rPr>
              <a:t>(n).min().</a:t>
            </a:r>
          </a:p>
        </p:txBody>
      </p:sp>
      <p:sp>
        <p:nvSpPr>
          <p:cNvPr id="8" name="TextBox 7">
            <a:extLst>
              <a:ext uri="{FF2B5EF4-FFF2-40B4-BE49-F238E27FC236}">
                <a16:creationId xmlns:a16="http://schemas.microsoft.com/office/drawing/2014/main" id="{C3B7D084-019B-4706-86F2-9472B076DAE2}"/>
              </a:ext>
            </a:extLst>
          </p:cNvPr>
          <p:cNvSpPr txBox="1"/>
          <p:nvPr/>
        </p:nvSpPr>
        <p:spPr>
          <a:xfrm>
            <a:off x="6635895" y="3361266"/>
            <a:ext cx="4809679" cy="522956"/>
          </a:xfrm>
          <a:prstGeom prst="rect">
            <a:avLst/>
          </a:prstGeom>
          <a:noFill/>
        </p:spPr>
        <p:txBody>
          <a:bodyPr wrap="none" rtlCol="0">
            <a:spAutoFit/>
          </a:bodyPr>
          <a:lstStyle/>
          <a:p>
            <a:r>
              <a:rPr lang="en-US" sz="2799" dirty="0"/>
              <a:t>~ SQL </a:t>
            </a:r>
            <a:r>
              <a:rPr lang="en-US" sz="2799" dirty="0" err="1"/>
              <a:t>GroupBy</a:t>
            </a:r>
            <a:r>
              <a:rPr lang="en-US" sz="2799" dirty="0"/>
              <a:t>-Aggregate</a:t>
            </a:r>
          </a:p>
        </p:txBody>
      </p:sp>
      <p:graphicFrame>
        <p:nvGraphicFramePr>
          <p:cNvPr id="12" name="Table 11">
            <a:extLst>
              <a:ext uri="{FF2B5EF4-FFF2-40B4-BE49-F238E27FC236}">
                <a16:creationId xmlns:a16="http://schemas.microsoft.com/office/drawing/2014/main" id="{A1497D90-9D51-4FA2-A46B-D3977AD38739}"/>
              </a:ext>
            </a:extLst>
          </p:cNvPr>
          <p:cNvGraphicFramePr>
            <a:graphicFrameLocks noGrp="1"/>
          </p:cNvGraphicFramePr>
          <p:nvPr/>
        </p:nvGraphicFramePr>
        <p:xfrm>
          <a:off x="4453274" y="4958798"/>
          <a:ext cx="1280786" cy="1135428"/>
        </p:xfrm>
        <a:graphic>
          <a:graphicData uri="http://schemas.openxmlformats.org/drawingml/2006/table">
            <a:tbl>
              <a:tblPr firstRow="1" bandRow="1">
                <a:tableStyleId>{5C22544A-7EE6-4342-B048-85BDC9FD1C3A}</a:tableStyleId>
              </a:tblPr>
              <a:tblGrid>
                <a:gridCol w="640393">
                  <a:extLst>
                    <a:ext uri="{9D8B030D-6E8A-4147-A177-3AD203B41FA5}">
                      <a16:colId xmlns:a16="http://schemas.microsoft.com/office/drawing/2014/main" val="262551107"/>
                    </a:ext>
                  </a:extLst>
                </a:gridCol>
                <a:gridCol w="640393">
                  <a:extLst>
                    <a:ext uri="{9D8B030D-6E8A-4147-A177-3AD203B41FA5}">
                      <a16:colId xmlns:a16="http://schemas.microsoft.com/office/drawing/2014/main" val="3932594"/>
                    </a:ext>
                  </a:extLst>
                </a:gridCol>
              </a:tblGrid>
              <a:tr h="283857">
                <a:tc>
                  <a:txBody>
                    <a:bodyPr/>
                    <a:lstStyle/>
                    <a:p>
                      <a:r>
                        <a:rPr lang="en-US" sz="1100" dirty="0"/>
                        <a:t>from</a:t>
                      </a:r>
                    </a:p>
                  </a:txBody>
                  <a:tcPr marL="91392" marR="91392" marT="45696" marB="45696"/>
                </a:tc>
                <a:tc>
                  <a:txBody>
                    <a:bodyPr/>
                    <a:lstStyle/>
                    <a:p>
                      <a:r>
                        <a:rPr lang="en-US" sz="1100" dirty="0"/>
                        <a:t>to</a:t>
                      </a:r>
                    </a:p>
                  </a:txBody>
                  <a:tcPr marL="91392" marR="91392" marT="45696" marB="45696"/>
                </a:tc>
                <a:extLst>
                  <a:ext uri="{0D108BD9-81ED-4DB2-BD59-A6C34878D82A}">
                    <a16:rowId xmlns:a16="http://schemas.microsoft.com/office/drawing/2014/main" val="341696684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63030085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984712939"/>
                  </a:ext>
                </a:extLst>
              </a:tr>
              <a:tr h="283857">
                <a:tc>
                  <a:txBody>
                    <a:bodyPr/>
                    <a:lstStyle/>
                    <a:p>
                      <a:endParaRPr lang="en-US" sz="1100" dirty="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734355396"/>
                  </a:ext>
                </a:extLst>
              </a:tr>
            </a:tbl>
          </a:graphicData>
        </a:graphic>
      </p:graphicFrame>
      <p:sp>
        <p:nvSpPr>
          <p:cNvPr id="14" name="TextBox 13">
            <a:extLst>
              <a:ext uri="{FF2B5EF4-FFF2-40B4-BE49-F238E27FC236}">
                <a16:creationId xmlns:a16="http://schemas.microsoft.com/office/drawing/2014/main" id="{C408777D-258F-48FC-A0E5-C327F78B7008}"/>
              </a:ext>
            </a:extLst>
          </p:cNvPr>
          <p:cNvSpPr txBox="1"/>
          <p:nvPr/>
        </p:nvSpPr>
        <p:spPr>
          <a:xfrm>
            <a:off x="4656489" y="4567761"/>
            <a:ext cx="939436" cy="399685"/>
          </a:xfrm>
          <a:prstGeom prst="rect">
            <a:avLst/>
          </a:prstGeom>
          <a:noFill/>
        </p:spPr>
        <p:txBody>
          <a:bodyPr wrap="none" rtlCol="0">
            <a:spAutoFit/>
          </a:bodyPr>
          <a:lstStyle/>
          <a:p>
            <a:r>
              <a:rPr lang="en-US" sz="1998" dirty="0"/>
              <a:t>Reach</a:t>
            </a:r>
          </a:p>
        </p:txBody>
      </p:sp>
      <p:sp>
        <p:nvSpPr>
          <p:cNvPr id="16" name="Cloud 15">
            <a:extLst>
              <a:ext uri="{FF2B5EF4-FFF2-40B4-BE49-F238E27FC236}">
                <a16:creationId xmlns:a16="http://schemas.microsoft.com/office/drawing/2014/main" id="{B3622706-54CF-4362-90BC-EF1D4B41C16E}"/>
              </a:ext>
            </a:extLst>
          </p:cNvPr>
          <p:cNvSpPr/>
          <p:nvPr/>
        </p:nvSpPr>
        <p:spPr>
          <a:xfrm>
            <a:off x="6176466" y="4674429"/>
            <a:ext cx="2660785" cy="1628262"/>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dirty="0">
              <a:solidFill>
                <a:schemeClr val="tx1"/>
              </a:solidFill>
            </a:endParaRPr>
          </a:p>
        </p:txBody>
      </p:sp>
      <p:sp>
        <p:nvSpPr>
          <p:cNvPr id="18" name="Arrow: Right 17">
            <a:extLst>
              <a:ext uri="{FF2B5EF4-FFF2-40B4-BE49-F238E27FC236}">
                <a16:creationId xmlns:a16="http://schemas.microsoft.com/office/drawing/2014/main" id="{446F2697-DC90-4A4B-BBAD-45F92BC88082}"/>
              </a:ext>
            </a:extLst>
          </p:cNvPr>
          <p:cNvSpPr/>
          <p:nvPr/>
        </p:nvSpPr>
        <p:spPr>
          <a:xfrm>
            <a:off x="5734061" y="5323584"/>
            <a:ext cx="437517" cy="476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Arrow: Right 19">
            <a:extLst>
              <a:ext uri="{FF2B5EF4-FFF2-40B4-BE49-F238E27FC236}">
                <a16:creationId xmlns:a16="http://schemas.microsoft.com/office/drawing/2014/main" id="{F12A3E2E-2A38-47D3-81AF-599F05BD8C3F}"/>
              </a:ext>
            </a:extLst>
          </p:cNvPr>
          <p:cNvSpPr/>
          <p:nvPr/>
        </p:nvSpPr>
        <p:spPr>
          <a:xfrm>
            <a:off x="8998706" y="5331115"/>
            <a:ext cx="437517" cy="476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graphicFrame>
        <p:nvGraphicFramePr>
          <p:cNvPr id="22" name="Table 21">
            <a:extLst>
              <a:ext uri="{FF2B5EF4-FFF2-40B4-BE49-F238E27FC236}">
                <a16:creationId xmlns:a16="http://schemas.microsoft.com/office/drawing/2014/main" id="{F18742FB-7970-4ADD-8EDD-04574D0F83AB}"/>
              </a:ext>
            </a:extLst>
          </p:cNvPr>
          <p:cNvGraphicFramePr>
            <a:graphicFrameLocks noGrp="1"/>
          </p:cNvGraphicFramePr>
          <p:nvPr/>
        </p:nvGraphicFramePr>
        <p:xfrm>
          <a:off x="9545031" y="4979384"/>
          <a:ext cx="1280786" cy="1135428"/>
        </p:xfrm>
        <a:graphic>
          <a:graphicData uri="http://schemas.openxmlformats.org/drawingml/2006/table">
            <a:tbl>
              <a:tblPr firstRow="1" bandRow="1">
                <a:tableStyleId>{5C22544A-7EE6-4342-B048-85BDC9FD1C3A}</a:tableStyleId>
              </a:tblPr>
              <a:tblGrid>
                <a:gridCol w="640393">
                  <a:extLst>
                    <a:ext uri="{9D8B030D-6E8A-4147-A177-3AD203B41FA5}">
                      <a16:colId xmlns:a16="http://schemas.microsoft.com/office/drawing/2014/main" val="262551107"/>
                    </a:ext>
                  </a:extLst>
                </a:gridCol>
                <a:gridCol w="640393">
                  <a:extLst>
                    <a:ext uri="{9D8B030D-6E8A-4147-A177-3AD203B41FA5}">
                      <a16:colId xmlns:a16="http://schemas.microsoft.com/office/drawing/2014/main" val="3932594"/>
                    </a:ext>
                  </a:extLst>
                </a:gridCol>
              </a:tblGrid>
              <a:tr h="283857">
                <a:tc>
                  <a:txBody>
                    <a:bodyPr/>
                    <a:lstStyle/>
                    <a:p>
                      <a:r>
                        <a:rPr lang="en-US" sz="1100" dirty="0"/>
                        <a:t>node</a:t>
                      </a:r>
                    </a:p>
                  </a:txBody>
                  <a:tcPr marL="91392" marR="91392" marT="45696" marB="45696"/>
                </a:tc>
                <a:tc>
                  <a:txBody>
                    <a:bodyPr/>
                    <a:lstStyle/>
                    <a:p>
                      <a:r>
                        <a:rPr lang="en-US" sz="1100" dirty="0" err="1"/>
                        <a:t>repr</a:t>
                      </a:r>
                      <a:endParaRPr lang="en-US" sz="1100" dirty="0"/>
                    </a:p>
                  </a:txBody>
                  <a:tcPr marL="91392" marR="91392" marT="45696" marB="45696"/>
                </a:tc>
                <a:extLst>
                  <a:ext uri="{0D108BD9-81ED-4DB2-BD59-A6C34878D82A}">
                    <a16:rowId xmlns:a16="http://schemas.microsoft.com/office/drawing/2014/main" val="341696684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630300850"/>
                  </a:ext>
                </a:extLst>
              </a:tr>
              <a:tr h="283857">
                <a:tc>
                  <a:txBody>
                    <a:bodyPr/>
                    <a:lstStyle/>
                    <a:p>
                      <a:endParaRPr lang="en-US" sz="110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3984712939"/>
                  </a:ext>
                </a:extLst>
              </a:tr>
              <a:tr h="283857">
                <a:tc>
                  <a:txBody>
                    <a:bodyPr/>
                    <a:lstStyle/>
                    <a:p>
                      <a:endParaRPr lang="en-US" sz="1100" dirty="0"/>
                    </a:p>
                  </a:txBody>
                  <a:tcPr marL="91392" marR="91392" marT="45696" marB="45696"/>
                </a:tc>
                <a:tc>
                  <a:txBody>
                    <a:bodyPr/>
                    <a:lstStyle/>
                    <a:p>
                      <a:endParaRPr lang="en-US" sz="1100" dirty="0"/>
                    </a:p>
                  </a:txBody>
                  <a:tcPr marL="91392" marR="91392" marT="45696" marB="45696"/>
                </a:tc>
                <a:extLst>
                  <a:ext uri="{0D108BD9-81ED-4DB2-BD59-A6C34878D82A}">
                    <a16:rowId xmlns:a16="http://schemas.microsoft.com/office/drawing/2014/main" val="734355396"/>
                  </a:ext>
                </a:extLst>
              </a:tr>
            </a:tbl>
          </a:graphicData>
        </a:graphic>
      </p:graphicFrame>
      <p:sp>
        <p:nvSpPr>
          <p:cNvPr id="24" name="TextBox 23">
            <a:extLst>
              <a:ext uri="{FF2B5EF4-FFF2-40B4-BE49-F238E27FC236}">
                <a16:creationId xmlns:a16="http://schemas.microsoft.com/office/drawing/2014/main" id="{CE552CFC-92E9-418E-AC90-5A8CCCB7D810}"/>
              </a:ext>
            </a:extLst>
          </p:cNvPr>
          <p:cNvSpPr txBox="1"/>
          <p:nvPr/>
        </p:nvSpPr>
        <p:spPr>
          <a:xfrm>
            <a:off x="9545032" y="4598585"/>
            <a:ext cx="1375340" cy="399685"/>
          </a:xfrm>
          <a:prstGeom prst="rect">
            <a:avLst/>
          </a:prstGeom>
          <a:noFill/>
        </p:spPr>
        <p:txBody>
          <a:bodyPr wrap="none" rtlCol="0">
            <a:spAutoFit/>
          </a:bodyPr>
          <a:lstStyle/>
          <a:p>
            <a:r>
              <a:rPr lang="en-US" sz="1998" dirty="0"/>
              <a:t>Canonical</a:t>
            </a:r>
          </a:p>
        </p:txBody>
      </p:sp>
      <p:sp>
        <p:nvSpPr>
          <p:cNvPr id="26" name="Arrow: Circular 25">
            <a:extLst>
              <a:ext uri="{FF2B5EF4-FFF2-40B4-BE49-F238E27FC236}">
                <a16:creationId xmlns:a16="http://schemas.microsoft.com/office/drawing/2014/main" id="{BDED7C12-DD64-44CC-9882-E78CE6B7C757}"/>
              </a:ext>
            </a:extLst>
          </p:cNvPr>
          <p:cNvSpPr/>
          <p:nvPr/>
        </p:nvSpPr>
        <p:spPr>
          <a:xfrm flipH="1">
            <a:off x="2902458" y="3309294"/>
            <a:ext cx="2623247" cy="2490700"/>
          </a:xfrm>
          <a:prstGeom prst="circularArrow">
            <a:avLst/>
          </a:prstGeom>
          <a:solidFill>
            <a:schemeClr val="accent1"/>
          </a:solidFill>
          <a:ln w="28575">
            <a:solidFill>
              <a:schemeClr val="accent1">
                <a:lumMod val="75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28" name="Cloud 27">
            <a:extLst>
              <a:ext uri="{FF2B5EF4-FFF2-40B4-BE49-F238E27FC236}">
                <a16:creationId xmlns:a16="http://schemas.microsoft.com/office/drawing/2014/main" id="{0818D941-55A9-49A2-83F0-19E5E7AC008F}"/>
              </a:ext>
            </a:extLst>
          </p:cNvPr>
          <p:cNvSpPr/>
          <p:nvPr/>
        </p:nvSpPr>
        <p:spPr>
          <a:xfrm>
            <a:off x="1287922" y="4674429"/>
            <a:ext cx="2660785" cy="1628262"/>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dirty="0">
              <a:solidFill>
                <a:schemeClr val="tx1"/>
              </a:solidFill>
            </a:endParaRPr>
          </a:p>
        </p:txBody>
      </p:sp>
      <p:sp>
        <p:nvSpPr>
          <p:cNvPr id="30" name="Arrow: Right 29">
            <a:extLst>
              <a:ext uri="{FF2B5EF4-FFF2-40B4-BE49-F238E27FC236}">
                <a16:creationId xmlns:a16="http://schemas.microsoft.com/office/drawing/2014/main" id="{12CFCD0F-7423-49EB-80A7-66FF1B695765}"/>
              </a:ext>
            </a:extLst>
          </p:cNvPr>
          <p:cNvSpPr/>
          <p:nvPr/>
        </p:nvSpPr>
        <p:spPr>
          <a:xfrm>
            <a:off x="3992320" y="5331115"/>
            <a:ext cx="437517" cy="4764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Tree>
    <p:extLst>
      <p:ext uri="{BB962C8B-B14F-4D97-AF65-F5344CB8AC3E}">
        <p14:creationId xmlns:p14="http://schemas.microsoft.com/office/powerpoint/2010/main" val="2327299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F1CAF-A38C-4E10-A7C4-F800B79583F9}"/>
              </a:ext>
            </a:extLst>
          </p:cNvPr>
          <p:cNvSpPr>
            <a:spLocks noGrp="1"/>
          </p:cNvSpPr>
          <p:nvPr>
            <p:ph type="title"/>
          </p:nvPr>
        </p:nvSpPr>
        <p:spPr>
          <a:xfrm>
            <a:off x="717697" y="75844"/>
            <a:ext cx="10512862" cy="794311"/>
          </a:xfrm>
        </p:spPr>
        <p:txBody>
          <a:bodyPr/>
          <a:lstStyle/>
          <a:p>
            <a:r>
              <a:rPr lang="en-US" sz="4000" dirty="0"/>
              <a:t>Connected components in DDlog</a:t>
            </a:r>
          </a:p>
        </p:txBody>
      </p:sp>
      <p:sp>
        <p:nvSpPr>
          <p:cNvPr id="4" name="Rectangle 3">
            <a:extLst>
              <a:ext uri="{FF2B5EF4-FFF2-40B4-BE49-F238E27FC236}">
                <a16:creationId xmlns:a16="http://schemas.microsoft.com/office/drawing/2014/main" id="{BF0038CE-4E9A-4544-A153-8414A9D2EB83}"/>
              </a:ext>
            </a:extLst>
          </p:cNvPr>
          <p:cNvSpPr/>
          <p:nvPr/>
        </p:nvSpPr>
        <p:spPr>
          <a:xfrm>
            <a:off x="954257" y="940760"/>
            <a:ext cx="10512862" cy="4523137"/>
          </a:xfrm>
          <a:prstGeom prst="rect">
            <a:avLst/>
          </a:prstGeom>
        </p:spPr>
        <p:txBody>
          <a:bodyPr wrap="square">
            <a:spAutoFit/>
          </a:bodyPr>
          <a:lstStyle/>
          <a:p>
            <a:r>
              <a:rPr lang="en-US" sz="1799" dirty="0">
                <a:solidFill>
                  <a:schemeClr val="accent1"/>
                </a:solidFill>
                <a:latin typeface="Consolas" panose="020B0609020204030204" pitchFamily="49" charset="0"/>
              </a:rPr>
              <a:t>typedef</a:t>
            </a:r>
            <a:r>
              <a:rPr lang="en-US" sz="1799" dirty="0">
                <a:solidFill>
                  <a:schemeClr val="tx2"/>
                </a:solidFill>
                <a:latin typeface="Consolas" panose="020B0609020204030204" pitchFamily="49" charset="0"/>
              </a:rPr>
              <a:t> Node = </a:t>
            </a:r>
            <a:r>
              <a:rPr lang="en-US" sz="1799" dirty="0">
                <a:solidFill>
                  <a:srgbClr val="FF0000"/>
                </a:solidFill>
                <a:latin typeface="Consolas" panose="020B0609020204030204" pitchFamily="49" charset="0"/>
              </a:rPr>
              <a:t>bit&lt;16&gt;</a:t>
            </a:r>
          </a:p>
          <a:p>
            <a:r>
              <a:rPr lang="en-US" sz="1799" dirty="0">
                <a:solidFill>
                  <a:schemeClr val="accent1"/>
                </a:solidFill>
                <a:latin typeface="Consolas" panose="020B0609020204030204" pitchFamily="49" charset="0"/>
              </a:rPr>
              <a:t>input</a:t>
            </a:r>
            <a:r>
              <a:rPr lang="en-US" sz="1799" dirty="0">
                <a:solidFill>
                  <a:schemeClr val="tx2"/>
                </a:solidFill>
                <a:latin typeface="Consolas" panose="020B0609020204030204" pitchFamily="49" charset="0"/>
              </a:rPr>
              <a:t> </a:t>
            </a:r>
            <a:r>
              <a:rPr lang="en-US" sz="1799" dirty="0">
                <a:solidFill>
                  <a:schemeClr val="accent1"/>
                </a:solidFill>
                <a:latin typeface="Consolas" panose="020B0609020204030204" pitchFamily="49" charset="0"/>
              </a:rPr>
              <a:t>relation</a:t>
            </a:r>
            <a:r>
              <a:rPr lang="en-US" sz="1799" dirty="0">
                <a:solidFill>
                  <a:schemeClr val="tx2"/>
                </a:solidFill>
                <a:latin typeface="Consolas" panose="020B0609020204030204" pitchFamily="49" charset="0"/>
              </a:rPr>
              <a:t> Edge(source: Node, </a:t>
            </a:r>
            <a:r>
              <a:rPr lang="en-US" sz="1799" dirty="0" err="1">
                <a:solidFill>
                  <a:schemeClr val="tx2"/>
                </a:solidFill>
                <a:latin typeface="Consolas" panose="020B0609020204030204" pitchFamily="49" charset="0"/>
              </a:rPr>
              <a:t>dest</a:t>
            </a:r>
            <a:r>
              <a:rPr lang="en-US" sz="1799" dirty="0">
                <a:solidFill>
                  <a:schemeClr val="tx2"/>
                </a:solidFill>
                <a:latin typeface="Consolas" panose="020B0609020204030204" pitchFamily="49" charset="0"/>
              </a:rPr>
              <a:t>: Node)</a:t>
            </a:r>
          </a:p>
          <a:p>
            <a:endParaRPr lang="en-US" sz="1799" dirty="0">
              <a:solidFill>
                <a:schemeClr val="tx2"/>
              </a:solidFill>
              <a:latin typeface="Consolas" panose="020B0609020204030204" pitchFamily="49" charset="0"/>
            </a:endParaRPr>
          </a:p>
          <a:p>
            <a:r>
              <a:rPr lang="en-US" sz="1799" dirty="0">
                <a:solidFill>
                  <a:schemeClr val="tx2"/>
                </a:solidFill>
                <a:latin typeface="Consolas" panose="020B0609020204030204" pitchFamily="49" charset="0"/>
              </a:rPr>
              <a:t>// Symmetric edges</a:t>
            </a:r>
          </a:p>
          <a:p>
            <a:r>
              <a:rPr lang="en-US" sz="1799" dirty="0">
                <a:solidFill>
                  <a:schemeClr val="accent1"/>
                </a:solidFill>
                <a:latin typeface="Consolas" panose="020B0609020204030204" pitchFamily="49" charset="0"/>
              </a:rPr>
              <a:t>relation</a:t>
            </a:r>
            <a:r>
              <a:rPr lang="en-US" sz="1799" dirty="0">
                <a:solidFill>
                  <a:schemeClr val="tx2"/>
                </a:solidFill>
                <a:latin typeface="Consolas" panose="020B0609020204030204" pitchFamily="49" charset="0"/>
              </a:rPr>
              <a:t> </a:t>
            </a:r>
            <a:r>
              <a:rPr lang="en-US" sz="1799" dirty="0" err="1">
                <a:solidFill>
                  <a:schemeClr val="tx2"/>
                </a:solidFill>
                <a:latin typeface="Consolas" panose="020B0609020204030204" pitchFamily="49" charset="0"/>
              </a:rPr>
              <a:t>SimEdge</a:t>
            </a:r>
            <a:r>
              <a:rPr lang="en-US" sz="1799" dirty="0">
                <a:solidFill>
                  <a:schemeClr val="tx2"/>
                </a:solidFill>
                <a:latin typeface="Consolas" panose="020B0609020204030204" pitchFamily="49" charset="0"/>
              </a:rPr>
              <a:t>(source: Node, </a:t>
            </a:r>
            <a:r>
              <a:rPr lang="en-US" sz="1799" dirty="0" err="1">
                <a:solidFill>
                  <a:schemeClr val="tx2"/>
                </a:solidFill>
                <a:latin typeface="Consolas" panose="020B0609020204030204" pitchFamily="49" charset="0"/>
              </a:rPr>
              <a:t>dest</a:t>
            </a:r>
            <a:r>
              <a:rPr lang="en-US" sz="1799" dirty="0">
                <a:solidFill>
                  <a:schemeClr val="tx2"/>
                </a:solidFill>
                <a:latin typeface="Consolas" panose="020B0609020204030204" pitchFamily="49" charset="0"/>
              </a:rPr>
              <a:t>: Node)</a:t>
            </a:r>
          </a:p>
          <a:p>
            <a:r>
              <a:rPr lang="en-US" sz="1799" dirty="0" err="1">
                <a:solidFill>
                  <a:schemeClr val="tx2"/>
                </a:solidFill>
                <a:latin typeface="Consolas" panose="020B0609020204030204" pitchFamily="49" charset="0"/>
              </a:rPr>
              <a:t>SimEdge</a:t>
            </a:r>
            <a:r>
              <a:rPr lang="en-US" sz="1799" dirty="0">
                <a:solidFill>
                  <a:schemeClr val="tx2"/>
                </a:solidFill>
                <a:latin typeface="Consolas" panose="020B0609020204030204" pitchFamily="49" charset="0"/>
              </a:rPr>
              <a:t>(n, m) :- Edge(n, m).</a:t>
            </a:r>
          </a:p>
          <a:p>
            <a:r>
              <a:rPr lang="en-US" sz="1799" dirty="0" err="1">
                <a:solidFill>
                  <a:schemeClr val="tx2"/>
                </a:solidFill>
                <a:latin typeface="Consolas" panose="020B0609020204030204" pitchFamily="49" charset="0"/>
              </a:rPr>
              <a:t>SimEdge</a:t>
            </a:r>
            <a:r>
              <a:rPr lang="en-US" sz="1799" dirty="0">
                <a:solidFill>
                  <a:schemeClr val="tx2"/>
                </a:solidFill>
                <a:latin typeface="Consolas" panose="020B0609020204030204" pitchFamily="49" charset="0"/>
              </a:rPr>
              <a:t>(n, m) :- Edge(m, n).</a:t>
            </a:r>
          </a:p>
          <a:p>
            <a:endParaRPr lang="en-US" sz="1799" dirty="0">
              <a:solidFill>
                <a:schemeClr val="tx2"/>
              </a:solidFill>
              <a:latin typeface="Consolas" panose="020B0609020204030204" pitchFamily="49" charset="0"/>
            </a:endParaRPr>
          </a:p>
          <a:p>
            <a:r>
              <a:rPr lang="en-US" sz="1799" dirty="0">
                <a:solidFill>
                  <a:schemeClr val="accent1"/>
                </a:solidFill>
                <a:latin typeface="Consolas" panose="020B0609020204030204" pitchFamily="49" charset="0"/>
              </a:rPr>
              <a:t>relation</a:t>
            </a:r>
            <a:r>
              <a:rPr lang="en-US" sz="1799" dirty="0">
                <a:solidFill>
                  <a:schemeClr val="tx2"/>
                </a:solidFill>
                <a:latin typeface="Consolas" panose="020B0609020204030204" pitchFamily="49" charset="0"/>
              </a:rPr>
              <a:t> Reach(from: Node, to: Node)</a:t>
            </a:r>
          </a:p>
          <a:p>
            <a:r>
              <a:rPr lang="en-US" sz="1799" dirty="0">
                <a:solidFill>
                  <a:schemeClr val="tx2"/>
                </a:solidFill>
                <a:latin typeface="Consolas" panose="020B0609020204030204" pitchFamily="49" charset="0"/>
              </a:rPr>
              <a:t>Reach(n, m) :- </a:t>
            </a:r>
            <a:r>
              <a:rPr lang="en-US" sz="1799" dirty="0" err="1">
                <a:solidFill>
                  <a:schemeClr val="tx2"/>
                </a:solidFill>
                <a:latin typeface="Consolas" panose="020B0609020204030204" pitchFamily="49" charset="0"/>
              </a:rPr>
              <a:t>SimEdge</a:t>
            </a:r>
            <a:r>
              <a:rPr lang="en-US" sz="1799" dirty="0">
                <a:solidFill>
                  <a:schemeClr val="tx2"/>
                </a:solidFill>
                <a:latin typeface="Consolas" panose="020B0609020204030204" pitchFamily="49" charset="0"/>
              </a:rPr>
              <a:t>(n, _), </a:t>
            </a:r>
            <a:r>
              <a:rPr lang="en-US" sz="1799" dirty="0">
                <a:solidFill>
                  <a:schemeClr val="accent1"/>
                </a:solidFill>
                <a:latin typeface="Consolas" panose="020B0609020204030204" pitchFamily="49" charset="0"/>
              </a:rPr>
              <a:t>var</a:t>
            </a:r>
            <a:r>
              <a:rPr lang="en-US" sz="1799" dirty="0">
                <a:solidFill>
                  <a:schemeClr val="tx2"/>
                </a:solidFill>
                <a:latin typeface="Consolas" panose="020B0609020204030204" pitchFamily="49" charset="0"/>
              </a:rPr>
              <a:t> m = n.</a:t>
            </a:r>
          </a:p>
          <a:p>
            <a:r>
              <a:rPr lang="en-US" sz="1799" dirty="0">
                <a:solidFill>
                  <a:schemeClr val="tx2"/>
                </a:solidFill>
                <a:latin typeface="Consolas" panose="020B0609020204030204" pitchFamily="49" charset="0"/>
              </a:rPr>
              <a:t>Reach(n, m) :- </a:t>
            </a:r>
            <a:r>
              <a:rPr lang="en-US" sz="1799" dirty="0" err="1">
                <a:solidFill>
                  <a:schemeClr val="tx2"/>
                </a:solidFill>
                <a:latin typeface="Consolas" panose="020B0609020204030204" pitchFamily="49" charset="0"/>
              </a:rPr>
              <a:t>SimEdge</a:t>
            </a:r>
            <a:r>
              <a:rPr lang="en-US" sz="1799" dirty="0">
                <a:solidFill>
                  <a:schemeClr val="tx2"/>
                </a:solidFill>
                <a:latin typeface="Consolas" panose="020B0609020204030204" pitchFamily="49" charset="0"/>
              </a:rPr>
              <a:t>(n, m).</a:t>
            </a:r>
          </a:p>
          <a:p>
            <a:r>
              <a:rPr lang="en-US" sz="1799" dirty="0">
                <a:solidFill>
                  <a:schemeClr val="tx2"/>
                </a:solidFill>
                <a:latin typeface="Consolas" panose="020B0609020204030204" pitchFamily="49" charset="0"/>
              </a:rPr>
              <a:t>Reach(n, m) :- </a:t>
            </a:r>
            <a:r>
              <a:rPr lang="en-US" sz="1799" dirty="0" err="1">
                <a:solidFill>
                  <a:schemeClr val="tx2"/>
                </a:solidFill>
                <a:latin typeface="Consolas" panose="020B0609020204030204" pitchFamily="49" charset="0"/>
              </a:rPr>
              <a:t>SimEdge</a:t>
            </a:r>
            <a:r>
              <a:rPr lang="en-US" sz="1799" dirty="0">
                <a:solidFill>
                  <a:schemeClr val="tx2"/>
                </a:solidFill>
                <a:latin typeface="Consolas" panose="020B0609020204030204" pitchFamily="49" charset="0"/>
              </a:rPr>
              <a:t>(n, x), Reach(x, m).</a:t>
            </a:r>
          </a:p>
          <a:p>
            <a:endParaRPr lang="en-US" sz="1799" dirty="0">
              <a:solidFill>
                <a:schemeClr val="tx2"/>
              </a:solidFill>
              <a:latin typeface="Consolas" panose="020B0609020204030204" pitchFamily="49" charset="0"/>
            </a:endParaRPr>
          </a:p>
          <a:p>
            <a:r>
              <a:rPr lang="en-US" sz="1799" dirty="0">
                <a:solidFill>
                  <a:schemeClr val="tx2"/>
                </a:solidFill>
                <a:latin typeface="Consolas" panose="020B0609020204030204" pitchFamily="49" charset="0"/>
              </a:rPr>
              <a:t>// Canonical representative of a connected component: node with smallest value</a:t>
            </a:r>
          </a:p>
          <a:p>
            <a:r>
              <a:rPr lang="en-US" sz="1799" dirty="0">
                <a:solidFill>
                  <a:schemeClr val="accent1"/>
                </a:solidFill>
                <a:latin typeface="Consolas" panose="020B0609020204030204" pitchFamily="49" charset="0"/>
              </a:rPr>
              <a:t>output</a:t>
            </a:r>
            <a:r>
              <a:rPr lang="en-US" sz="1799" dirty="0">
                <a:solidFill>
                  <a:schemeClr val="tx2"/>
                </a:solidFill>
                <a:latin typeface="Consolas" panose="020B0609020204030204" pitchFamily="49" charset="0"/>
              </a:rPr>
              <a:t> </a:t>
            </a:r>
            <a:r>
              <a:rPr lang="en-US" sz="1799" dirty="0">
                <a:solidFill>
                  <a:schemeClr val="accent1"/>
                </a:solidFill>
                <a:latin typeface="Consolas" panose="020B0609020204030204" pitchFamily="49" charset="0"/>
              </a:rPr>
              <a:t>relation</a:t>
            </a:r>
            <a:r>
              <a:rPr lang="en-US" sz="1799" dirty="0">
                <a:solidFill>
                  <a:schemeClr val="tx2"/>
                </a:solidFill>
                <a:latin typeface="Consolas" panose="020B0609020204030204" pitchFamily="49" charset="0"/>
              </a:rPr>
              <a:t> Canonical(node: Node, </a:t>
            </a:r>
            <a:r>
              <a:rPr lang="en-US" sz="1799" dirty="0" err="1">
                <a:solidFill>
                  <a:schemeClr val="tx2"/>
                </a:solidFill>
                <a:latin typeface="Consolas" panose="020B0609020204030204" pitchFamily="49" charset="0"/>
              </a:rPr>
              <a:t>repr</a:t>
            </a:r>
            <a:r>
              <a:rPr lang="en-US" sz="1799" dirty="0">
                <a:solidFill>
                  <a:schemeClr val="tx2"/>
                </a:solidFill>
                <a:latin typeface="Consolas" panose="020B0609020204030204" pitchFamily="49" charset="0"/>
              </a:rPr>
              <a:t>: Node)</a:t>
            </a:r>
          </a:p>
          <a:p>
            <a:r>
              <a:rPr lang="en-US" sz="1799" dirty="0">
                <a:solidFill>
                  <a:schemeClr val="tx2"/>
                </a:solidFill>
                <a:latin typeface="Consolas" panose="020B0609020204030204" pitchFamily="49" charset="0"/>
              </a:rPr>
              <a:t>Canonical(n, r) :- Reach(n, m), </a:t>
            </a:r>
            <a:r>
              <a:rPr lang="en-US" sz="1799" dirty="0">
                <a:solidFill>
                  <a:schemeClr val="accent1"/>
                </a:solidFill>
                <a:latin typeface="Consolas" panose="020B0609020204030204" pitchFamily="49" charset="0"/>
              </a:rPr>
              <a:t>var</a:t>
            </a:r>
            <a:r>
              <a:rPr lang="en-US" sz="1799" dirty="0">
                <a:solidFill>
                  <a:schemeClr val="tx2"/>
                </a:solidFill>
                <a:latin typeface="Consolas" panose="020B0609020204030204" pitchFamily="49" charset="0"/>
              </a:rPr>
              <a:t> r = (m).</a:t>
            </a:r>
            <a:r>
              <a:rPr lang="en-US" sz="1799" dirty="0" err="1">
                <a:solidFill>
                  <a:schemeClr val="tx2"/>
                </a:solidFill>
                <a:latin typeface="Consolas" panose="020B0609020204030204" pitchFamily="49" charset="0"/>
              </a:rPr>
              <a:t>group_by</a:t>
            </a:r>
            <a:r>
              <a:rPr lang="en-US" sz="1799" dirty="0">
                <a:solidFill>
                  <a:schemeClr val="tx2"/>
                </a:solidFill>
                <a:latin typeface="Consolas" panose="020B0609020204030204" pitchFamily="49" charset="0"/>
              </a:rPr>
              <a:t>(n).min().</a:t>
            </a:r>
          </a:p>
        </p:txBody>
      </p:sp>
      <p:sp>
        <p:nvSpPr>
          <p:cNvPr id="5" name="TextBox 4">
            <a:extLst>
              <a:ext uri="{FF2B5EF4-FFF2-40B4-BE49-F238E27FC236}">
                <a16:creationId xmlns:a16="http://schemas.microsoft.com/office/drawing/2014/main" id="{C7BAA6F2-76AE-470A-9D4F-FE3783258889}"/>
              </a:ext>
            </a:extLst>
          </p:cNvPr>
          <p:cNvSpPr txBox="1"/>
          <p:nvPr/>
        </p:nvSpPr>
        <p:spPr>
          <a:xfrm>
            <a:off x="643240" y="5477845"/>
            <a:ext cx="10902344" cy="830997"/>
          </a:xfrm>
          <a:prstGeom prst="rect">
            <a:avLst/>
          </a:prstGeom>
          <a:noFill/>
        </p:spPr>
        <p:txBody>
          <a:bodyPr wrap="none" rtlCol="0">
            <a:spAutoFit/>
          </a:bodyPr>
          <a:lstStyle/>
          <a:p>
            <a:r>
              <a:rPr lang="en-US" sz="2400" dirty="0"/>
              <a:t>The non-incremental algorithm is much simpler than the incremental one.</a:t>
            </a:r>
          </a:p>
          <a:p>
            <a:r>
              <a:rPr lang="en-US" sz="2400" dirty="0"/>
              <a:t>Try to write the incremental one by hand!</a:t>
            </a:r>
          </a:p>
        </p:txBody>
      </p:sp>
      <p:pic>
        <p:nvPicPr>
          <p:cNvPr id="7" name="Picture 6" descr="A screenshot of a cell phone&#10;&#10;Description automatically generated">
            <a:extLst>
              <a:ext uri="{FF2B5EF4-FFF2-40B4-BE49-F238E27FC236}">
                <a16:creationId xmlns:a16="http://schemas.microsoft.com/office/drawing/2014/main" id="{9DB36E78-0F14-42BB-A585-EF44CA5B7DBE}"/>
              </a:ext>
            </a:extLst>
          </p:cNvPr>
          <p:cNvPicPr>
            <a:picLocks noChangeAspect="1"/>
          </p:cNvPicPr>
          <p:nvPr/>
        </p:nvPicPr>
        <p:blipFill rotWithShape="1">
          <a:blip r:embed="rId2">
            <a:extLst>
              <a:ext uri="{28A0092B-C50C-407E-A947-70E740481C1C}">
                <a14:useLocalDpi xmlns:a14="http://schemas.microsoft.com/office/drawing/2010/main" val="0"/>
              </a:ext>
            </a:extLst>
          </a:blip>
          <a:srcRect l="15872" t="21744" r="44951"/>
          <a:stretch/>
        </p:blipFill>
        <p:spPr>
          <a:xfrm>
            <a:off x="7738300" y="1380155"/>
            <a:ext cx="3111360" cy="2809393"/>
          </a:xfrm>
          <a:prstGeom prst="rect">
            <a:avLst/>
          </a:prstGeom>
        </p:spPr>
      </p:pic>
      <p:sp>
        <p:nvSpPr>
          <p:cNvPr id="8" name="Slide Number Placeholder 7">
            <a:extLst>
              <a:ext uri="{FF2B5EF4-FFF2-40B4-BE49-F238E27FC236}">
                <a16:creationId xmlns:a16="http://schemas.microsoft.com/office/drawing/2014/main" id="{DB5A7D04-0F35-465B-84D9-244A2940EC73}"/>
              </a:ext>
            </a:extLst>
          </p:cNvPr>
          <p:cNvSpPr>
            <a:spLocks noGrp="1"/>
          </p:cNvSpPr>
          <p:nvPr>
            <p:ph type="sldNum" sz="quarter" idx="12"/>
          </p:nvPr>
        </p:nvSpPr>
        <p:spPr/>
        <p:txBody>
          <a:bodyPr/>
          <a:lstStyle/>
          <a:p>
            <a:fld id="{8F6F091C-F864-45E3-86B2-FFC4DA06CF43}" type="slidenum">
              <a:rPr lang="en-US" smtClean="0"/>
              <a:t>15</a:t>
            </a:fld>
            <a:endParaRPr lang="en-US"/>
          </a:p>
        </p:txBody>
      </p:sp>
    </p:spTree>
    <p:extLst>
      <p:ext uri="{BB962C8B-B14F-4D97-AF65-F5344CB8AC3E}">
        <p14:creationId xmlns:p14="http://schemas.microsoft.com/office/powerpoint/2010/main" val="2927871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Arrow: Up 26">
            <a:extLst>
              <a:ext uri="{FF2B5EF4-FFF2-40B4-BE49-F238E27FC236}">
                <a16:creationId xmlns:a16="http://schemas.microsoft.com/office/drawing/2014/main" id="{3AE0BC22-3D3F-4F21-A4EE-34B82EBAB9A4}"/>
              </a:ext>
            </a:extLst>
          </p:cNvPr>
          <p:cNvSpPr/>
          <p:nvPr/>
        </p:nvSpPr>
        <p:spPr>
          <a:xfrm>
            <a:off x="4553788" y="3500535"/>
            <a:ext cx="578768" cy="79719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a:extLst>
              <a:ext uri="{FF2B5EF4-FFF2-40B4-BE49-F238E27FC236}">
                <a16:creationId xmlns:a16="http://schemas.microsoft.com/office/drawing/2014/main" id="{D3DBE363-0506-4FF8-AF4A-CCA33FB6C4F6}"/>
              </a:ext>
            </a:extLst>
          </p:cNvPr>
          <p:cNvSpPr>
            <a:spLocks noGrp="1"/>
          </p:cNvSpPr>
          <p:nvPr>
            <p:ph type="title"/>
          </p:nvPr>
        </p:nvSpPr>
        <p:spPr/>
        <p:txBody>
          <a:bodyPr/>
          <a:lstStyle/>
          <a:p>
            <a:r>
              <a:rPr lang="en-US" sz="4400" dirty="0"/>
              <a:t>Demo</a:t>
            </a:r>
          </a:p>
        </p:txBody>
      </p:sp>
      <p:sp>
        <p:nvSpPr>
          <p:cNvPr id="5" name="Rectangle 4">
            <a:extLst>
              <a:ext uri="{FF2B5EF4-FFF2-40B4-BE49-F238E27FC236}">
                <a16:creationId xmlns:a16="http://schemas.microsoft.com/office/drawing/2014/main" id="{4D9E0817-8355-442A-B42E-3C451ED98D31}"/>
              </a:ext>
            </a:extLst>
          </p:cNvPr>
          <p:cNvSpPr/>
          <p:nvPr/>
        </p:nvSpPr>
        <p:spPr>
          <a:xfrm>
            <a:off x="3478352" y="2207094"/>
            <a:ext cx="2684135" cy="1293441"/>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1"/>
                </a:solidFill>
              </a:rPr>
              <a:t>Connected</a:t>
            </a:r>
            <a:br>
              <a:rPr lang="en-US" sz="2399" dirty="0">
                <a:solidFill>
                  <a:schemeClr val="tx1"/>
                </a:solidFill>
              </a:rPr>
            </a:br>
            <a:r>
              <a:rPr lang="en-US" sz="2399" dirty="0">
                <a:solidFill>
                  <a:schemeClr val="tx1"/>
                </a:solidFill>
              </a:rPr>
              <a:t>components</a:t>
            </a:r>
          </a:p>
        </p:txBody>
      </p:sp>
      <p:sp>
        <p:nvSpPr>
          <p:cNvPr id="6" name="TextBox 5">
            <a:extLst>
              <a:ext uri="{FF2B5EF4-FFF2-40B4-BE49-F238E27FC236}">
                <a16:creationId xmlns:a16="http://schemas.microsoft.com/office/drawing/2014/main" id="{CC71C863-796A-4471-864D-19B4794ABCBB}"/>
              </a:ext>
            </a:extLst>
          </p:cNvPr>
          <p:cNvSpPr txBox="1"/>
          <p:nvPr/>
        </p:nvSpPr>
        <p:spPr>
          <a:xfrm>
            <a:off x="4377946" y="5683887"/>
            <a:ext cx="1035591" cy="461417"/>
          </a:xfrm>
          <a:prstGeom prst="rect">
            <a:avLst/>
          </a:prstGeom>
          <a:noFill/>
        </p:spPr>
        <p:txBody>
          <a:bodyPr wrap="none" rtlCol="0">
            <a:spAutoFit/>
          </a:bodyPr>
          <a:lstStyle/>
          <a:p>
            <a:r>
              <a:rPr lang="en-US" sz="2399" dirty="0" err="1"/>
              <a:t>ddlog</a:t>
            </a:r>
            <a:endParaRPr lang="en-US" sz="2399" dirty="0"/>
          </a:p>
        </p:txBody>
      </p:sp>
      <p:sp>
        <p:nvSpPr>
          <p:cNvPr id="8" name="Rectangle 7">
            <a:extLst>
              <a:ext uri="{FF2B5EF4-FFF2-40B4-BE49-F238E27FC236}">
                <a16:creationId xmlns:a16="http://schemas.microsoft.com/office/drawing/2014/main" id="{9D37B33A-C34D-4E5B-86B6-B591542587FE}"/>
              </a:ext>
            </a:extLst>
          </p:cNvPr>
          <p:cNvSpPr/>
          <p:nvPr/>
        </p:nvSpPr>
        <p:spPr>
          <a:xfrm>
            <a:off x="356587" y="2207094"/>
            <a:ext cx="2684135" cy="129344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1"/>
                </a:solidFill>
              </a:rPr>
              <a:t>Random </a:t>
            </a:r>
            <a:br>
              <a:rPr lang="en-US" sz="2399" dirty="0">
                <a:solidFill>
                  <a:schemeClr val="tx1"/>
                </a:solidFill>
              </a:rPr>
            </a:br>
            <a:r>
              <a:rPr lang="en-US" sz="2399" dirty="0">
                <a:solidFill>
                  <a:schemeClr val="tx1"/>
                </a:solidFill>
              </a:rPr>
              <a:t>graph</a:t>
            </a:r>
          </a:p>
          <a:p>
            <a:pPr algn="ctr"/>
            <a:r>
              <a:rPr lang="en-US" sz="2399" dirty="0">
                <a:solidFill>
                  <a:schemeClr val="tx1"/>
                </a:solidFill>
              </a:rPr>
              <a:t>changes</a:t>
            </a:r>
          </a:p>
        </p:txBody>
      </p:sp>
      <p:sp>
        <p:nvSpPr>
          <p:cNvPr id="9" name="TextBox 8">
            <a:extLst>
              <a:ext uri="{FF2B5EF4-FFF2-40B4-BE49-F238E27FC236}">
                <a16:creationId xmlns:a16="http://schemas.microsoft.com/office/drawing/2014/main" id="{17800C78-49B2-4BF5-B514-B83F1ED6C165}"/>
              </a:ext>
            </a:extLst>
          </p:cNvPr>
          <p:cNvSpPr txBox="1"/>
          <p:nvPr/>
        </p:nvSpPr>
        <p:spPr>
          <a:xfrm>
            <a:off x="1362170" y="3568611"/>
            <a:ext cx="859307" cy="461417"/>
          </a:xfrm>
          <a:prstGeom prst="rect">
            <a:avLst/>
          </a:prstGeom>
          <a:noFill/>
        </p:spPr>
        <p:txBody>
          <a:bodyPr wrap="none" rtlCol="0">
            <a:spAutoFit/>
          </a:bodyPr>
          <a:lstStyle/>
          <a:p>
            <a:r>
              <a:rPr lang="en-US" sz="2399" dirty="0"/>
              <a:t>Java</a:t>
            </a:r>
          </a:p>
        </p:txBody>
      </p:sp>
      <p:sp>
        <p:nvSpPr>
          <p:cNvPr id="10" name="Arrow: Right 9">
            <a:extLst>
              <a:ext uri="{FF2B5EF4-FFF2-40B4-BE49-F238E27FC236}">
                <a16:creationId xmlns:a16="http://schemas.microsoft.com/office/drawing/2014/main" id="{D4C4CD64-14B9-4701-87B3-78F6B3F062B8}"/>
              </a:ext>
            </a:extLst>
          </p:cNvPr>
          <p:cNvSpPr/>
          <p:nvPr/>
        </p:nvSpPr>
        <p:spPr>
          <a:xfrm>
            <a:off x="3040721" y="2615548"/>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Arrow: Right 10">
            <a:extLst>
              <a:ext uri="{FF2B5EF4-FFF2-40B4-BE49-F238E27FC236}">
                <a16:creationId xmlns:a16="http://schemas.microsoft.com/office/drawing/2014/main" id="{66E74A1C-D620-42DF-AB96-CA867A5CECA5}"/>
              </a:ext>
            </a:extLst>
          </p:cNvPr>
          <p:cNvSpPr/>
          <p:nvPr/>
        </p:nvSpPr>
        <p:spPr>
          <a:xfrm>
            <a:off x="6162488" y="2615548"/>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2" name="Rectangle 11">
            <a:extLst>
              <a:ext uri="{FF2B5EF4-FFF2-40B4-BE49-F238E27FC236}">
                <a16:creationId xmlns:a16="http://schemas.microsoft.com/office/drawing/2014/main" id="{370E1BA6-67C2-49A2-BBE4-E50E66EF6200}"/>
              </a:ext>
            </a:extLst>
          </p:cNvPr>
          <p:cNvSpPr/>
          <p:nvPr/>
        </p:nvSpPr>
        <p:spPr>
          <a:xfrm>
            <a:off x="6600118" y="2207094"/>
            <a:ext cx="2684135" cy="1293441"/>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1"/>
                </a:solidFill>
              </a:rPr>
              <a:t>Web server</a:t>
            </a:r>
          </a:p>
        </p:txBody>
      </p:sp>
      <p:sp>
        <p:nvSpPr>
          <p:cNvPr id="13" name="TextBox 12">
            <a:extLst>
              <a:ext uri="{FF2B5EF4-FFF2-40B4-BE49-F238E27FC236}">
                <a16:creationId xmlns:a16="http://schemas.microsoft.com/office/drawing/2014/main" id="{8413A6C5-B5DD-4264-B107-3AD715C629ED}"/>
              </a:ext>
            </a:extLst>
          </p:cNvPr>
          <p:cNvSpPr txBox="1"/>
          <p:nvPr/>
        </p:nvSpPr>
        <p:spPr>
          <a:xfrm>
            <a:off x="7588655" y="3568611"/>
            <a:ext cx="859307" cy="461417"/>
          </a:xfrm>
          <a:prstGeom prst="rect">
            <a:avLst/>
          </a:prstGeom>
          <a:noFill/>
        </p:spPr>
        <p:txBody>
          <a:bodyPr wrap="none" rtlCol="0">
            <a:spAutoFit/>
          </a:bodyPr>
          <a:lstStyle/>
          <a:p>
            <a:r>
              <a:rPr lang="en-US" sz="2399" dirty="0"/>
              <a:t>Java</a:t>
            </a:r>
          </a:p>
        </p:txBody>
      </p:sp>
      <p:sp>
        <p:nvSpPr>
          <p:cNvPr id="14" name="Rectangle 13">
            <a:extLst>
              <a:ext uri="{FF2B5EF4-FFF2-40B4-BE49-F238E27FC236}">
                <a16:creationId xmlns:a16="http://schemas.microsoft.com/office/drawing/2014/main" id="{1AF35E5C-9F7D-46A3-B3AE-67B3AF4A3B66}"/>
              </a:ext>
            </a:extLst>
          </p:cNvPr>
          <p:cNvSpPr/>
          <p:nvPr/>
        </p:nvSpPr>
        <p:spPr>
          <a:xfrm>
            <a:off x="9721884" y="2207094"/>
            <a:ext cx="1938725" cy="12934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1"/>
                </a:solidFill>
              </a:rPr>
              <a:t>Web browser</a:t>
            </a:r>
          </a:p>
        </p:txBody>
      </p:sp>
      <p:sp>
        <p:nvSpPr>
          <p:cNvPr id="17" name="Arrow: Right 16">
            <a:extLst>
              <a:ext uri="{FF2B5EF4-FFF2-40B4-BE49-F238E27FC236}">
                <a16:creationId xmlns:a16="http://schemas.microsoft.com/office/drawing/2014/main" id="{89788802-947A-4ED6-9D9F-25C5CA0CFA54}"/>
              </a:ext>
            </a:extLst>
          </p:cNvPr>
          <p:cNvSpPr/>
          <p:nvPr/>
        </p:nvSpPr>
        <p:spPr>
          <a:xfrm>
            <a:off x="9284254" y="2615548"/>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extBox 17">
            <a:extLst>
              <a:ext uri="{FF2B5EF4-FFF2-40B4-BE49-F238E27FC236}">
                <a16:creationId xmlns:a16="http://schemas.microsoft.com/office/drawing/2014/main" id="{1C5F33D5-B9DA-44D0-A6CD-5F5047EDEB7D}"/>
              </a:ext>
            </a:extLst>
          </p:cNvPr>
          <p:cNvSpPr txBox="1"/>
          <p:nvPr/>
        </p:nvSpPr>
        <p:spPr>
          <a:xfrm>
            <a:off x="9746234" y="3568611"/>
            <a:ext cx="2263171" cy="461417"/>
          </a:xfrm>
          <a:prstGeom prst="rect">
            <a:avLst/>
          </a:prstGeom>
          <a:noFill/>
        </p:spPr>
        <p:txBody>
          <a:bodyPr wrap="none" rtlCol="0">
            <a:spAutoFit/>
          </a:bodyPr>
          <a:lstStyle/>
          <a:p>
            <a:r>
              <a:rPr lang="en-US" sz="2399" dirty="0"/>
              <a:t>JavaScript+d3</a:t>
            </a:r>
          </a:p>
        </p:txBody>
      </p:sp>
      <p:sp>
        <p:nvSpPr>
          <p:cNvPr id="19" name="TextBox 18">
            <a:extLst>
              <a:ext uri="{FF2B5EF4-FFF2-40B4-BE49-F238E27FC236}">
                <a16:creationId xmlns:a16="http://schemas.microsoft.com/office/drawing/2014/main" id="{BF00D9D5-7D1C-411A-A28C-1C382C47D2BC}"/>
              </a:ext>
            </a:extLst>
          </p:cNvPr>
          <p:cNvSpPr txBox="1"/>
          <p:nvPr/>
        </p:nvSpPr>
        <p:spPr>
          <a:xfrm>
            <a:off x="2853088" y="1356703"/>
            <a:ext cx="925012" cy="645906"/>
          </a:xfrm>
          <a:prstGeom prst="rect">
            <a:avLst/>
          </a:prstGeom>
          <a:noFill/>
        </p:spPr>
        <p:txBody>
          <a:bodyPr wrap="none" rtlCol="0">
            <a:spAutoFit/>
          </a:bodyPr>
          <a:lstStyle/>
          <a:p>
            <a:r>
              <a:rPr lang="en-US" sz="1799" dirty="0"/>
              <a:t>Graph </a:t>
            </a:r>
          </a:p>
          <a:p>
            <a:r>
              <a:rPr lang="en-US" sz="1799" dirty="0"/>
              <a:t>edges</a:t>
            </a:r>
          </a:p>
        </p:txBody>
      </p:sp>
      <p:sp>
        <p:nvSpPr>
          <p:cNvPr id="20" name="TextBox 19">
            <a:extLst>
              <a:ext uri="{FF2B5EF4-FFF2-40B4-BE49-F238E27FC236}">
                <a16:creationId xmlns:a16="http://schemas.microsoft.com/office/drawing/2014/main" id="{2C2FB5D1-6754-48AF-BE91-8D1836C1B055}"/>
              </a:ext>
            </a:extLst>
          </p:cNvPr>
          <p:cNvSpPr txBox="1"/>
          <p:nvPr/>
        </p:nvSpPr>
        <p:spPr>
          <a:xfrm>
            <a:off x="5608696" y="1218239"/>
            <a:ext cx="1545213" cy="922705"/>
          </a:xfrm>
          <a:prstGeom prst="rect">
            <a:avLst/>
          </a:prstGeom>
          <a:noFill/>
        </p:spPr>
        <p:txBody>
          <a:bodyPr wrap="none" rtlCol="0">
            <a:spAutoFit/>
          </a:bodyPr>
          <a:lstStyle/>
          <a:p>
            <a:pPr algn="ctr"/>
            <a:r>
              <a:rPr lang="en-US" sz="1799" dirty="0"/>
              <a:t>Graph </a:t>
            </a:r>
          </a:p>
          <a:p>
            <a:pPr algn="ctr"/>
            <a:r>
              <a:rPr lang="en-US" sz="1799" dirty="0"/>
              <a:t>edges &amp;</a:t>
            </a:r>
          </a:p>
          <a:p>
            <a:pPr algn="ctr"/>
            <a:r>
              <a:rPr lang="en-US" sz="1799" dirty="0"/>
              <a:t>components</a:t>
            </a:r>
          </a:p>
        </p:txBody>
      </p:sp>
      <p:sp>
        <p:nvSpPr>
          <p:cNvPr id="21" name="TextBox 20">
            <a:extLst>
              <a:ext uri="{FF2B5EF4-FFF2-40B4-BE49-F238E27FC236}">
                <a16:creationId xmlns:a16="http://schemas.microsoft.com/office/drawing/2014/main" id="{AC1479EF-858F-4568-BEC5-3033C5A005C8}"/>
              </a:ext>
            </a:extLst>
          </p:cNvPr>
          <p:cNvSpPr txBox="1"/>
          <p:nvPr/>
        </p:nvSpPr>
        <p:spPr>
          <a:xfrm>
            <a:off x="8730462" y="1218239"/>
            <a:ext cx="1545213" cy="922705"/>
          </a:xfrm>
          <a:prstGeom prst="rect">
            <a:avLst/>
          </a:prstGeom>
          <a:noFill/>
        </p:spPr>
        <p:txBody>
          <a:bodyPr wrap="none" rtlCol="0">
            <a:spAutoFit/>
          </a:bodyPr>
          <a:lstStyle/>
          <a:p>
            <a:pPr algn="ctr"/>
            <a:r>
              <a:rPr lang="en-US" sz="1799" dirty="0"/>
              <a:t>Graph </a:t>
            </a:r>
          </a:p>
          <a:p>
            <a:pPr algn="ctr"/>
            <a:r>
              <a:rPr lang="en-US" sz="1799" dirty="0"/>
              <a:t>edges &amp;</a:t>
            </a:r>
          </a:p>
          <a:p>
            <a:pPr algn="ctr"/>
            <a:r>
              <a:rPr lang="en-US" sz="1799" dirty="0"/>
              <a:t>components</a:t>
            </a:r>
          </a:p>
        </p:txBody>
      </p:sp>
      <p:sp>
        <p:nvSpPr>
          <p:cNvPr id="22" name="Slide Number Placeholder 21">
            <a:extLst>
              <a:ext uri="{FF2B5EF4-FFF2-40B4-BE49-F238E27FC236}">
                <a16:creationId xmlns:a16="http://schemas.microsoft.com/office/drawing/2014/main" id="{D5165139-74F4-4A56-8B5A-15F0FB483386}"/>
              </a:ext>
            </a:extLst>
          </p:cNvPr>
          <p:cNvSpPr>
            <a:spLocks noGrp="1"/>
          </p:cNvSpPr>
          <p:nvPr>
            <p:ph type="sldNum" sz="quarter" idx="12"/>
          </p:nvPr>
        </p:nvSpPr>
        <p:spPr/>
        <p:txBody>
          <a:bodyPr/>
          <a:lstStyle/>
          <a:p>
            <a:fld id="{8F6F091C-F864-45E3-86B2-FFC4DA06CF43}" type="slidenum">
              <a:rPr lang="en-US" smtClean="0"/>
              <a:t>16</a:t>
            </a:fld>
            <a:endParaRPr lang="en-US"/>
          </a:p>
        </p:txBody>
      </p:sp>
      <p:sp>
        <p:nvSpPr>
          <p:cNvPr id="3" name="Rectangle 2">
            <a:extLst>
              <a:ext uri="{FF2B5EF4-FFF2-40B4-BE49-F238E27FC236}">
                <a16:creationId xmlns:a16="http://schemas.microsoft.com/office/drawing/2014/main" id="{56624C37-6770-4420-A561-5DD13485500E}"/>
              </a:ext>
            </a:extLst>
          </p:cNvPr>
          <p:cNvSpPr/>
          <p:nvPr/>
        </p:nvSpPr>
        <p:spPr>
          <a:xfrm rot="16200000">
            <a:off x="2175186" y="2635000"/>
            <a:ext cx="1293441" cy="43762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9" dirty="0">
                <a:solidFill>
                  <a:schemeClr val="tx1"/>
                </a:solidFill>
              </a:rPr>
              <a:t>serialize</a:t>
            </a:r>
          </a:p>
        </p:txBody>
      </p:sp>
      <p:sp>
        <p:nvSpPr>
          <p:cNvPr id="23" name="Rectangle 22">
            <a:extLst>
              <a:ext uri="{FF2B5EF4-FFF2-40B4-BE49-F238E27FC236}">
                <a16:creationId xmlns:a16="http://schemas.microsoft.com/office/drawing/2014/main" id="{3DE6F478-D446-485A-938F-B16A1E50465E}"/>
              </a:ext>
            </a:extLst>
          </p:cNvPr>
          <p:cNvSpPr/>
          <p:nvPr/>
        </p:nvSpPr>
        <p:spPr>
          <a:xfrm rot="16200000">
            <a:off x="6169890" y="2635000"/>
            <a:ext cx="1293441" cy="43762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799" dirty="0">
                <a:solidFill>
                  <a:schemeClr val="tx1"/>
                </a:solidFill>
              </a:rPr>
              <a:t>deserialize</a:t>
            </a:r>
          </a:p>
        </p:txBody>
      </p:sp>
      <p:sp>
        <p:nvSpPr>
          <p:cNvPr id="24" name="TextBox 23">
            <a:extLst>
              <a:ext uri="{FF2B5EF4-FFF2-40B4-BE49-F238E27FC236}">
                <a16:creationId xmlns:a16="http://schemas.microsoft.com/office/drawing/2014/main" id="{823D104C-6900-4B6E-89DA-83AC55833719}"/>
              </a:ext>
            </a:extLst>
          </p:cNvPr>
          <p:cNvSpPr txBox="1"/>
          <p:nvPr/>
        </p:nvSpPr>
        <p:spPr>
          <a:xfrm>
            <a:off x="4484219" y="3568611"/>
            <a:ext cx="833666" cy="461417"/>
          </a:xfrm>
          <a:prstGeom prst="rect">
            <a:avLst/>
          </a:prstGeom>
          <a:noFill/>
        </p:spPr>
        <p:txBody>
          <a:bodyPr wrap="none" rtlCol="0">
            <a:spAutoFit/>
          </a:bodyPr>
          <a:lstStyle/>
          <a:p>
            <a:r>
              <a:rPr lang="en-US" sz="2399" dirty="0"/>
              <a:t>Rust</a:t>
            </a:r>
          </a:p>
        </p:txBody>
      </p:sp>
      <p:sp>
        <p:nvSpPr>
          <p:cNvPr id="25" name="Rectangle 24">
            <a:extLst>
              <a:ext uri="{FF2B5EF4-FFF2-40B4-BE49-F238E27FC236}">
                <a16:creationId xmlns:a16="http://schemas.microsoft.com/office/drawing/2014/main" id="{33D7C8B1-51C7-4811-8E4D-BDC3B351767E}"/>
              </a:ext>
            </a:extLst>
          </p:cNvPr>
          <p:cNvSpPr/>
          <p:nvPr/>
        </p:nvSpPr>
        <p:spPr>
          <a:xfrm>
            <a:off x="3597802" y="4325289"/>
            <a:ext cx="2371106" cy="109873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99" dirty="0">
                <a:solidFill>
                  <a:schemeClr val="tx1"/>
                </a:solidFill>
              </a:rPr>
              <a:t>compiler</a:t>
            </a:r>
          </a:p>
        </p:txBody>
      </p:sp>
      <p:sp>
        <p:nvSpPr>
          <p:cNvPr id="4" name="Arrow: Up 3">
            <a:extLst>
              <a:ext uri="{FF2B5EF4-FFF2-40B4-BE49-F238E27FC236}">
                <a16:creationId xmlns:a16="http://schemas.microsoft.com/office/drawing/2014/main" id="{DE012F61-9486-459C-BAEB-8171B49D5353}"/>
              </a:ext>
            </a:extLst>
          </p:cNvPr>
          <p:cNvSpPr/>
          <p:nvPr/>
        </p:nvSpPr>
        <p:spPr>
          <a:xfrm>
            <a:off x="4531035" y="5443940"/>
            <a:ext cx="578768" cy="3459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cxnSp>
        <p:nvCxnSpPr>
          <p:cNvPr id="15" name="Connector: Elbow 14">
            <a:extLst>
              <a:ext uri="{FF2B5EF4-FFF2-40B4-BE49-F238E27FC236}">
                <a16:creationId xmlns:a16="http://schemas.microsoft.com/office/drawing/2014/main" id="{F980E10B-EBF5-4175-817D-034B980DD746}"/>
              </a:ext>
            </a:extLst>
          </p:cNvPr>
          <p:cNvCxnSpPr>
            <a:stCxn id="25" idx="3"/>
            <a:endCxn id="23" idx="1"/>
          </p:cNvCxnSpPr>
          <p:nvPr/>
        </p:nvCxnSpPr>
        <p:spPr>
          <a:xfrm flipV="1">
            <a:off x="5968908" y="3500535"/>
            <a:ext cx="847703" cy="137411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13A96B7-947C-4198-9308-01F3931C3B5E}"/>
              </a:ext>
            </a:extLst>
          </p:cNvPr>
          <p:cNvCxnSpPr>
            <a:cxnSpLocks/>
            <a:stCxn id="25" idx="1"/>
            <a:endCxn id="3" idx="1"/>
          </p:cNvCxnSpPr>
          <p:nvPr/>
        </p:nvCxnSpPr>
        <p:spPr>
          <a:xfrm rot="10800000">
            <a:off x="2821908" y="3500536"/>
            <a:ext cx="775895" cy="1374119"/>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649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92036F-C7C7-46CE-AFD6-572CECB45E4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623297" y="45332"/>
            <a:ext cx="5549791" cy="3697548"/>
          </a:xfrm>
          <a:prstGeom prst="rect">
            <a:avLst/>
          </a:prstGeom>
        </p:spPr>
      </p:pic>
      <p:sp>
        <p:nvSpPr>
          <p:cNvPr id="5" name="Title 4">
            <a:extLst>
              <a:ext uri="{FF2B5EF4-FFF2-40B4-BE49-F238E27FC236}">
                <a16:creationId xmlns:a16="http://schemas.microsoft.com/office/drawing/2014/main" id="{AE558B63-C9EE-4361-9D0C-4E28009A3FC4}"/>
              </a:ext>
            </a:extLst>
          </p:cNvPr>
          <p:cNvSpPr>
            <a:spLocks noGrp="1"/>
          </p:cNvSpPr>
          <p:nvPr>
            <p:ph type="title"/>
          </p:nvPr>
        </p:nvSpPr>
        <p:spPr/>
        <p:txBody>
          <a:bodyPr/>
          <a:lstStyle/>
          <a:p>
            <a:r>
              <a:rPr lang="en-US" dirty="0"/>
              <a:t>Imperative language fragment</a:t>
            </a:r>
          </a:p>
        </p:txBody>
      </p:sp>
      <p:sp>
        <p:nvSpPr>
          <p:cNvPr id="6" name="Text Placeholder 5">
            <a:extLst>
              <a:ext uri="{FF2B5EF4-FFF2-40B4-BE49-F238E27FC236}">
                <a16:creationId xmlns:a16="http://schemas.microsoft.com/office/drawing/2014/main" id="{76C52DB8-CBE8-405F-A172-7A022582BC96}"/>
              </a:ext>
            </a:extLst>
          </p:cNvPr>
          <p:cNvSpPr>
            <a:spLocks noGrp="1"/>
          </p:cNvSpPr>
          <p:nvPr>
            <p:ph type="body" idx="1"/>
          </p:nvPr>
        </p:nvSpPr>
        <p:spPr/>
        <p:txBody>
          <a:bodyPr/>
          <a:lstStyle/>
          <a:p>
            <a:r>
              <a:rPr lang="en-US" sz="2800" dirty="0">
                <a:solidFill>
                  <a:schemeClr val="tx2"/>
                </a:solidFill>
              </a:rPr>
              <a:t>Computing over values stored in tables</a:t>
            </a:r>
          </a:p>
        </p:txBody>
      </p:sp>
      <p:sp>
        <p:nvSpPr>
          <p:cNvPr id="4" name="Slide Number Placeholder 3">
            <a:extLst>
              <a:ext uri="{FF2B5EF4-FFF2-40B4-BE49-F238E27FC236}">
                <a16:creationId xmlns:a16="http://schemas.microsoft.com/office/drawing/2014/main" id="{C3F7268F-2E89-4123-8354-3BEE26E9648E}"/>
              </a:ext>
            </a:extLst>
          </p:cNvPr>
          <p:cNvSpPr>
            <a:spLocks noGrp="1"/>
          </p:cNvSpPr>
          <p:nvPr>
            <p:ph type="sldNum" sz="quarter" idx="12"/>
          </p:nvPr>
        </p:nvSpPr>
        <p:spPr/>
        <p:txBody>
          <a:bodyPr/>
          <a:lstStyle/>
          <a:p>
            <a:fld id="{8F6F091C-F864-45E3-86B2-FFC4DA06CF43}" type="slidenum">
              <a:rPr lang="en-US" smtClean="0"/>
              <a:t>17</a:t>
            </a:fld>
            <a:endParaRPr lang="en-US"/>
          </a:p>
        </p:txBody>
      </p:sp>
    </p:spTree>
    <p:extLst>
      <p:ext uri="{BB962C8B-B14F-4D97-AF65-F5344CB8AC3E}">
        <p14:creationId xmlns:p14="http://schemas.microsoft.com/office/powerpoint/2010/main" val="4159949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212E719-6929-4B25-8C7B-322B77194AAA}"/>
              </a:ext>
            </a:extLst>
          </p:cNvPr>
          <p:cNvSpPr>
            <a:spLocks noGrp="1"/>
          </p:cNvSpPr>
          <p:nvPr>
            <p:ph type="title"/>
          </p:nvPr>
        </p:nvSpPr>
        <p:spPr>
          <a:xfrm>
            <a:off x="837981" y="365924"/>
            <a:ext cx="10512862" cy="616790"/>
          </a:xfrm>
        </p:spPr>
        <p:txBody>
          <a:bodyPr>
            <a:normAutofit/>
          </a:bodyPr>
          <a:lstStyle/>
          <a:p>
            <a:r>
              <a:rPr lang="en-US" sz="4400" dirty="0"/>
              <a:t>Rich type system</a:t>
            </a:r>
          </a:p>
        </p:txBody>
      </p:sp>
      <p:sp>
        <p:nvSpPr>
          <p:cNvPr id="6" name="Content Placeholder 5">
            <a:extLst>
              <a:ext uri="{FF2B5EF4-FFF2-40B4-BE49-F238E27FC236}">
                <a16:creationId xmlns:a16="http://schemas.microsoft.com/office/drawing/2014/main" id="{CF96C01B-01B0-43ED-A325-C06E2E177AD4}"/>
              </a:ext>
            </a:extLst>
          </p:cNvPr>
          <p:cNvSpPr>
            <a:spLocks noGrp="1"/>
          </p:cNvSpPr>
          <p:nvPr>
            <p:ph idx="1"/>
          </p:nvPr>
        </p:nvSpPr>
        <p:spPr>
          <a:xfrm>
            <a:off x="275325" y="1163816"/>
            <a:ext cx="11663136" cy="5360511"/>
          </a:xfrm>
        </p:spPr>
        <p:txBody>
          <a:bodyPr>
            <a:normAutofit/>
          </a:bodyPr>
          <a:lstStyle/>
          <a:p>
            <a:pPr marL="342900" indent="-342900">
              <a:buFont typeface="Arial" panose="020B0604020202020204" pitchFamily="34" charset="0"/>
              <a:buChar char="•"/>
            </a:pPr>
            <a:r>
              <a:rPr lang="en-US" dirty="0"/>
              <a:t>Base types</a:t>
            </a:r>
          </a:p>
          <a:p>
            <a:pPr lvl="1"/>
            <a:r>
              <a:rPr lang="en-US" dirty="0">
                <a:latin typeface="Consolas" panose="020B0609020204030204" pitchFamily="49" charset="0"/>
              </a:rPr>
              <a:t>bit&lt;17&gt;</a:t>
            </a:r>
            <a:r>
              <a:rPr lang="en-US" dirty="0"/>
              <a:t>, </a:t>
            </a:r>
            <a:r>
              <a:rPr lang="en-US" dirty="0">
                <a:latin typeface="Consolas" panose="020B0609020204030204" pitchFamily="49" charset="0"/>
              </a:rPr>
              <a:t>int&lt;32&gt;</a:t>
            </a:r>
            <a:r>
              <a:rPr lang="en-US" dirty="0"/>
              <a:t>, </a:t>
            </a:r>
            <a:r>
              <a:rPr lang="en-US" dirty="0" err="1">
                <a:latin typeface="Consolas" panose="020B0609020204030204" pitchFamily="49" charset="0"/>
              </a:rPr>
              <a:t>bigint</a:t>
            </a:r>
            <a:endParaRPr lang="en-US" dirty="0">
              <a:latin typeface="Consolas" panose="020B0609020204030204" pitchFamily="49" charset="0"/>
            </a:endParaRPr>
          </a:p>
          <a:p>
            <a:pPr lvl="1"/>
            <a:r>
              <a:rPr lang="en-US" dirty="0">
                <a:latin typeface="Consolas" panose="020B0609020204030204" pitchFamily="49" charset="0"/>
              </a:rPr>
              <a:t>double</a:t>
            </a:r>
            <a:r>
              <a:rPr lang="en-US" dirty="0"/>
              <a:t>, </a:t>
            </a:r>
            <a:r>
              <a:rPr lang="en-US" dirty="0">
                <a:latin typeface="Consolas" panose="020B0609020204030204" pitchFamily="49" charset="0"/>
              </a:rPr>
              <a:t>float</a:t>
            </a:r>
          </a:p>
          <a:p>
            <a:pPr lvl="1"/>
            <a:r>
              <a:rPr lang="en-US" dirty="0">
                <a:latin typeface="Consolas" panose="020B0609020204030204" pitchFamily="49" charset="0"/>
              </a:rPr>
              <a:t>string</a:t>
            </a:r>
            <a:r>
              <a:rPr lang="en-US" dirty="0"/>
              <a:t>, </a:t>
            </a:r>
            <a:r>
              <a:rPr lang="en-US" dirty="0">
                <a:latin typeface="Consolas" panose="020B0609020204030204" pitchFamily="49" charset="0"/>
              </a:rPr>
              <a:t>bool</a:t>
            </a:r>
          </a:p>
          <a:p>
            <a:pPr lvl="1"/>
            <a:r>
              <a:rPr lang="en-US" dirty="0"/>
              <a:t>extern types (Rust)</a:t>
            </a:r>
          </a:p>
          <a:p>
            <a:pPr marL="342900" indent="-342900">
              <a:buFont typeface="Arial" panose="020B0604020202020204" pitchFamily="34" charset="0"/>
              <a:buChar char="•"/>
            </a:pPr>
            <a:r>
              <a:rPr lang="en-US" dirty="0"/>
              <a:t>Derived types</a:t>
            </a:r>
          </a:p>
          <a:p>
            <a:pPr lvl="1"/>
            <a:r>
              <a:rPr lang="en-US" dirty="0"/>
              <a:t>Tuples </a:t>
            </a:r>
          </a:p>
          <a:p>
            <a:pPr lvl="1"/>
            <a:r>
              <a:rPr lang="en-US" dirty="0"/>
              <a:t>Type-safe structs &amp; unions</a:t>
            </a:r>
          </a:p>
          <a:p>
            <a:pPr lvl="1"/>
            <a:r>
              <a:rPr lang="en-US" dirty="0"/>
              <a:t>Recursive types (e.g., Json) </a:t>
            </a:r>
          </a:p>
          <a:p>
            <a:pPr marL="342900" indent="-342900">
              <a:buFont typeface="Arial" panose="020B0604020202020204" pitchFamily="34" charset="0"/>
              <a:buChar char="•"/>
            </a:pPr>
            <a:r>
              <a:rPr lang="en-US" dirty="0"/>
              <a:t>Generic types</a:t>
            </a:r>
          </a:p>
          <a:p>
            <a:pPr marL="457063" lvl="1" indent="0">
              <a:buNone/>
            </a:pPr>
            <a:r>
              <a:rPr lang="en-US" dirty="0">
                <a:latin typeface="Consolas" panose="020B0609020204030204" pitchFamily="49" charset="0"/>
              </a:rPr>
              <a:t>typedef Option&lt;'A&gt; = None</a:t>
            </a:r>
          </a:p>
          <a:p>
            <a:pPr marL="457063" lvl="1" indent="0">
              <a:buNone/>
            </a:pPr>
            <a:r>
              <a:rPr lang="en-US" dirty="0">
                <a:latin typeface="Consolas" panose="020B0609020204030204" pitchFamily="49" charset="0"/>
              </a:rPr>
              <a:t>                   | Some{x: 'A}</a:t>
            </a:r>
          </a:p>
          <a:p>
            <a:pPr marL="342900" indent="-342900">
              <a:buFont typeface="Arial" panose="020B0604020202020204" pitchFamily="34" charset="0"/>
              <a:buChar char="•"/>
            </a:pPr>
            <a:r>
              <a:rPr lang="en-US" dirty="0"/>
              <a:t>Function types</a:t>
            </a:r>
          </a:p>
          <a:p>
            <a:pPr marL="342900" indent="-342900">
              <a:buFont typeface="Arial" panose="020B0604020202020204" pitchFamily="34" charset="0"/>
              <a:buChar char="•"/>
            </a:pPr>
            <a:r>
              <a:rPr lang="en-US" dirty="0"/>
              <a:t>References</a:t>
            </a:r>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599094CD-174F-4E11-B969-2E6AC117168A}"/>
              </a:ext>
            </a:extLst>
          </p:cNvPr>
          <p:cNvSpPr>
            <a:spLocks noGrp="1"/>
          </p:cNvSpPr>
          <p:nvPr>
            <p:ph type="sldNum" sz="quarter" idx="12"/>
          </p:nvPr>
        </p:nvSpPr>
        <p:spPr/>
        <p:txBody>
          <a:bodyPr/>
          <a:lstStyle/>
          <a:p>
            <a:fld id="{8F6F091C-F864-45E3-86B2-FFC4DA06CF43}" type="slidenum">
              <a:rPr lang="en-US" smtClean="0"/>
              <a:t>18</a:t>
            </a:fld>
            <a:endParaRPr lang="en-US"/>
          </a:p>
        </p:txBody>
      </p:sp>
      <p:pic>
        <p:nvPicPr>
          <p:cNvPr id="8" name="Picture 7">
            <a:extLst>
              <a:ext uri="{FF2B5EF4-FFF2-40B4-BE49-F238E27FC236}">
                <a16:creationId xmlns:a16="http://schemas.microsoft.com/office/drawing/2014/main" id="{AC5A5DB6-D751-4593-9821-AA4AF273EC6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299421" y="1258116"/>
            <a:ext cx="6617873" cy="3722553"/>
          </a:xfrm>
          <a:prstGeom prst="rect">
            <a:avLst/>
          </a:prstGeom>
        </p:spPr>
      </p:pic>
    </p:spTree>
    <p:extLst>
      <p:ext uri="{BB962C8B-B14F-4D97-AF65-F5344CB8AC3E}">
        <p14:creationId xmlns:p14="http://schemas.microsoft.com/office/powerpoint/2010/main" val="2028485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5CF41-E5CA-4CA2-8612-FBDA10BAD1B2}"/>
              </a:ext>
            </a:extLst>
          </p:cNvPr>
          <p:cNvSpPr>
            <a:spLocks noGrp="1"/>
          </p:cNvSpPr>
          <p:nvPr>
            <p:ph type="title"/>
          </p:nvPr>
        </p:nvSpPr>
        <p:spPr/>
        <p:txBody>
          <a:bodyPr/>
          <a:lstStyle/>
          <a:p>
            <a:r>
              <a:rPr lang="en-US" sz="4000" dirty="0"/>
              <a:t>Rich expression language</a:t>
            </a:r>
          </a:p>
        </p:txBody>
      </p:sp>
      <p:pic>
        <p:nvPicPr>
          <p:cNvPr id="6" name="Content Placeholder 5" descr="A picture containing text, wood&#10;&#10;Description automatically generated">
            <a:extLst>
              <a:ext uri="{FF2B5EF4-FFF2-40B4-BE49-F238E27FC236}">
                <a16:creationId xmlns:a16="http://schemas.microsoft.com/office/drawing/2014/main" id="{922E24CF-A246-4404-9B80-D3DF1C80DDFB}"/>
              </a:ext>
            </a:extLst>
          </p:cNvPr>
          <p:cNvPicPr>
            <a:picLocks noGrp="1" noChangeAspect="1"/>
          </p:cNvPicPr>
          <p:nvPr>
            <p:ph idx="1"/>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716453" y="1922860"/>
            <a:ext cx="3222008" cy="4061354"/>
          </a:xfrm>
        </p:spPr>
      </p:pic>
      <p:sp>
        <p:nvSpPr>
          <p:cNvPr id="4" name="Slide Number Placeholder 3">
            <a:extLst>
              <a:ext uri="{FF2B5EF4-FFF2-40B4-BE49-F238E27FC236}">
                <a16:creationId xmlns:a16="http://schemas.microsoft.com/office/drawing/2014/main" id="{75201A2C-DDC6-4693-BA33-762A016A52D7}"/>
              </a:ext>
            </a:extLst>
          </p:cNvPr>
          <p:cNvSpPr>
            <a:spLocks noGrp="1"/>
          </p:cNvSpPr>
          <p:nvPr>
            <p:ph type="sldNum" sz="quarter" idx="12"/>
          </p:nvPr>
        </p:nvSpPr>
        <p:spPr/>
        <p:txBody>
          <a:bodyPr/>
          <a:lstStyle/>
          <a:p>
            <a:fld id="{8F6F091C-F864-45E3-86B2-FFC4DA06CF43}" type="slidenum">
              <a:rPr lang="en-US" smtClean="0"/>
              <a:t>19</a:t>
            </a:fld>
            <a:endParaRPr lang="en-US"/>
          </a:p>
        </p:txBody>
      </p:sp>
      <p:sp>
        <p:nvSpPr>
          <p:cNvPr id="8" name="TextBox 7">
            <a:extLst>
              <a:ext uri="{FF2B5EF4-FFF2-40B4-BE49-F238E27FC236}">
                <a16:creationId xmlns:a16="http://schemas.microsoft.com/office/drawing/2014/main" id="{B6D28EAD-76F2-40FB-B9F5-DBD11DA429FA}"/>
              </a:ext>
            </a:extLst>
          </p:cNvPr>
          <p:cNvSpPr txBox="1"/>
          <p:nvPr/>
        </p:nvSpPr>
        <p:spPr>
          <a:xfrm>
            <a:off x="179687" y="1370332"/>
            <a:ext cx="8907491" cy="4521983"/>
          </a:xfrm>
          <a:prstGeom prst="rect">
            <a:avLst/>
          </a:prstGeom>
          <a:noFill/>
        </p:spPr>
        <p:txBody>
          <a:bodyPr wrap="none" rtlCol="0">
            <a:spAutoFit/>
          </a:bodyPr>
          <a:lstStyle/>
          <a:p>
            <a:pPr marL="285664" indent="-285664">
              <a:buFont typeface="Arial" panose="020B0604020202020204" pitchFamily="34" charset="0"/>
              <a:buChar char="•"/>
            </a:pPr>
            <a:r>
              <a:rPr lang="en-US" sz="3199" dirty="0">
                <a:solidFill>
                  <a:schemeClr val="tx2"/>
                </a:solidFill>
              </a:rPr>
              <a:t>Only </a:t>
            </a:r>
            <a:r>
              <a:rPr lang="en-US" sz="3199" dirty="0">
                <a:solidFill>
                  <a:srgbClr val="FF0000"/>
                </a:solidFill>
              </a:rPr>
              <a:t>deterministic</a:t>
            </a:r>
            <a:r>
              <a:rPr lang="en-US" sz="3199" dirty="0">
                <a:solidFill>
                  <a:schemeClr val="tx2"/>
                </a:solidFill>
              </a:rPr>
              <a:t> computations supported</a:t>
            </a:r>
          </a:p>
          <a:p>
            <a:pPr marL="285664" indent="-285664">
              <a:buFont typeface="Arial" panose="020B0604020202020204" pitchFamily="34" charset="0"/>
              <a:buChar char="•"/>
            </a:pPr>
            <a:r>
              <a:rPr lang="en-US" sz="3199" dirty="0">
                <a:solidFill>
                  <a:schemeClr val="tx2"/>
                </a:solidFill>
              </a:rPr>
              <a:t>Arithmetic on all numeric types</a:t>
            </a:r>
          </a:p>
          <a:p>
            <a:pPr marL="285664" indent="-285664">
              <a:buFont typeface="Arial" panose="020B0604020202020204" pitchFamily="34" charset="0"/>
              <a:buChar char="•"/>
            </a:pPr>
            <a:r>
              <a:rPr lang="en-US" sz="3199" dirty="0">
                <a:solidFill>
                  <a:schemeClr val="tx2"/>
                </a:solidFill>
              </a:rPr>
              <a:t>Casts</a:t>
            </a:r>
          </a:p>
          <a:p>
            <a:pPr marL="285664" indent="-285664">
              <a:buFont typeface="Arial" panose="020B0604020202020204" pitchFamily="34" charset="0"/>
              <a:buChar char="•"/>
            </a:pPr>
            <a:r>
              <a:rPr lang="en-US" sz="3199" dirty="0">
                <a:solidFill>
                  <a:schemeClr val="tx2"/>
                </a:solidFill>
              </a:rPr>
              <a:t>Floating point libraries</a:t>
            </a:r>
          </a:p>
          <a:p>
            <a:pPr marL="285664" indent="-285664">
              <a:buFont typeface="Arial" panose="020B0604020202020204" pitchFamily="34" charset="0"/>
              <a:buChar char="•"/>
            </a:pPr>
            <a:r>
              <a:rPr lang="en-US" sz="3199" dirty="0">
                <a:solidFill>
                  <a:schemeClr val="tx2"/>
                </a:solidFill>
              </a:rPr>
              <a:t>Strings</a:t>
            </a:r>
          </a:p>
          <a:p>
            <a:pPr marL="742727" lvl="1" indent="-285664">
              <a:buFont typeface="Arial" panose="020B0604020202020204" pitchFamily="34" charset="0"/>
              <a:buChar char="•"/>
            </a:pPr>
            <a:r>
              <a:rPr lang="en-US" sz="3199" dirty="0">
                <a:solidFill>
                  <a:schemeClr val="tx2"/>
                </a:solidFill>
              </a:rPr>
              <a:t>Raw strings</a:t>
            </a:r>
          </a:p>
          <a:p>
            <a:pPr marL="742727" lvl="1" indent="-285664">
              <a:buFont typeface="Arial" panose="020B0604020202020204" pitchFamily="34" charset="0"/>
              <a:buChar char="•"/>
            </a:pPr>
            <a:r>
              <a:rPr lang="en-US" sz="3199" dirty="0">
                <a:solidFill>
                  <a:schemeClr val="tx2"/>
                </a:solidFill>
              </a:rPr>
              <a:t>Standard strings</a:t>
            </a:r>
          </a:p>
          <a:p>
            <a:pPr marL="285664" indent="-285664">
              <a:buFont typeface="Arial" panose="020B0604020202020204" pitchFamily="34" charset="0"/>
              <a:buChar char="•"/>
            </a:pPr>
            <a:r>
              <a:rPr lang="en-US" sz="3199" dirty="0">
                <a:solidFill>
                  <a:schemeClr val="tx2"/>
                </a:solidFill>
              </a:rPr>
              <a:t>String interpolation (like JavaScript)</a:t>
            </a:r>
            <a:br>
              <a:rPr lang="en-US" sz="3199" dirty="0">
                <a:solidFill>
                  <a:schemeClr val="tx2"/>
                </a:solidFill>
              </a:rPr>
            </a:br>
            <a:r>
              <a:rPr lang="en-US" sz="3199" dirty="0">
                <a:solidFill>
                  <a:schemeClr val="tx2"/>
                </a:solidFill>
              </a:rPr>
              <a:t>	</a:t>
            </a:r>
            <a:r>
              <a:rPr lang="en-US" sz="3199" dirty="0">
                <a:solidFill>
                  <a:schemeClr val="tx2"/>
                </a:solidFill>
                <a:latin typeface="Consolas" panose="020B0609020204030204" pitchFamily="49" charset="0"/>
              </a:rPr>
              <a:t>"result = ${a*b+3}"</a:t>
            </a:r>
          </a:p>
        </p:txBody>
      </p:sp>
      <p:cxnSp>
        <p:nvCxnSpPr>
          <p:cNvPr id="10" name="Straight Connector 9">
            <a:extLst>
              <a:ext uri="{FF2B5EF4-FFF2-40B4-BE49-F238E27FC236}">
                <a16:creationId xmlns:a16="http://schemas.microsoft.com/office/drawing/2014/main" id="{F7583F21-80D1-4AA0-A6FD-9CB34D87E39D}"/>
              </a:ext>
            </a:extLst>
          </p:cNvPr>
          <p:cNvCxnSpPr/>
          <p:nvPr/>
        </p:nvCxnSpPr>
        <p:spPr>
          <a:xfrm>
            <a:off x="3523019" y="5887943"/>
            <a:ext cx="1650570"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4F382FD-AFF7-4469-AF5C-C72BC0B3245E}"/>
              </a:ext>
            </a:extLst>
          </p:cNvPr>
          <p:cNvSpPr txBox="1"/>
          <p:nvPr/>
        </p:nvSpPr>
        <p:spPr>
          <a:xfrm>
            <a:off x="4077396" y="5963051"/>
            <a:ext cx="6024440" cy="399877"/>
          </a:xfrm>
          <a:prstGeom prst="rect">
            <a:avLst/>
          </a:prstGeom>
          <a:noFill/>
        </p:spPr>
        <p:txBody>
          <a:bodyPr wrap="none" rtlCol="0">
            <a:spAutoFit/>
          </a:bodyPr>
          <a:lstStyle/>
          <a:p>
            <a:r>
              <a:rPr lang="en-US" sz="1999" dirty="0"/>
              <a:t>Evaluated dynamically and converted to a string</a:t>
            </a:r>
          </a:p>
        </p:txBody>
      </p:sp>
    </p:spTree>
    <p:extLst>
      <p:ext uri="{BB962C8B-B14F-4D97-AF65-F5344CB8AC3E}">
        <p14:creationId xmlns:p14="http://schemas.microsoft.com/office/powerpoint/2010/main" val="1105402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8956C1B3-F4C2-4C00-9CD9-A267ABE7E07C}"/>
              </a:ext>
            </a:extLst>
          </p:cNvPr>
          <p:cNvSpPr>
            <a:spLocks noGrp="1"/>
          </p:cNvSpPr>
          <p:nvPr>
            <p:ph sz="quarter" idx="14"/>
          </p:nvPr>
        </p:nvSpPr>
        <p:spPr>
          <a:xfrm>
            <a:off x="593911" y="1252220"/>
            <a:ext cx="10972800" cy="4572000"/>
          </a:xfrm>
        </p:spPr>
        <p:txBody>
          <a:bodyPr/>
          <a:lstStyle/>
          <a:p>
            <a:pPr marL="285750" indent="-285750">
              <a:buFont typeface="Arial" panose="020B0604020202020204" pitchFamily="34" charset="0"/>
              <a:buChar char="•"/>
            </a:pPr>
            <a:r>
              <a:rPr lang="en-US" sz="1600" dirty="0">
                <a:solidFill>
                  <a:schemeClr val="bg2">
                    <a:lumMod val="10000"/>
                  </a:schemeClr>
                </a:solidFill>
              </a:rPr>
              <a:t>This presentation may contain product features or functionality that are currently under development.</a:t>
            </a:r>
          </a:p>
          <a:p>
            <a:pPr marL="285750" indent="-285750">
              <a:buFont typeface="Arial" panose="020B0604020202020204" pitchFamily="34" charset="0"/>
              <a:buChar char="•"/>
            </a:pPr>
            <a:r>
              <a:rPr lang="en-US" sz="1600" dirty="0">
                <a:solidFill>
                  <a:schemeClr val="bg2">
                    <a:lumMod val="10000"/>
                  </a:schemeClr>
                </a:solidFill>
              </a:rPr>
              <a:t>This overview of new technology represents no commitment from VMware to deliver these features in any generally available product.</a:t>
            </a:r>
          </a:p>
          <a:p>
            <a:pPr marL="285750" indent="-285750">
              <a:buFont typeface="Arial" panose="020B0604020202020204" pitchFamily="34" charset="0"/>
              <a:buChar char="•"/>
            </a:pPr>
            <a:r>
              <a:rPr lang="en-US" sz="1600" dirty="0">
                <a:solidFill>
                  <a:schemeClr val="bg2">
                    <a:lumMod val="10000"/>
                  </a:schemeClr>
                </a:solidFill>
              </a:rPr>
              <a:t>Features are subject to change, and must not be included in contracts, purchase orders, or sales agreements of any kind.</a:t>
            </a:r>
          </a:p>
          <a:p>
            <a:pPr marL="285750" indent="-285750">
              <a:buFont typeface="Arial" panose="020B0604020202020204" pitchFamily="34" charset="0"/>
              <a:buChar char="•"/>
            </a:pPr>
            <a:r>
              <a:rPr lang="en-US" sz="1600" dirty="0">
                <a:solidFill>
                  <a:schemeClr val="bg2">
                    <a:lumMod val="10000"/>
                  </a:schemeClr>
                </a:solidFill>
              </a:rPr>
              <a:t>Technical feasibility and market demand will affect final delivery.</a:t>
            </a:r>
          </a:p>
          <a:p>
            <a:pPr marL="285750" indent="-285750">
              <a:buFont typeface="Arial" panose="020B0604020202020204" pitchFamily="34" charset="0"/>
              <a:buChar char="•"/>
            </a:pPr>
            <a:r>
              <a:rPr lang="en-US" sz="1600" dirty="0">
                <a:solidFill>
                  <a:schemeClr val="bg2">
                    <a:lumMod val="10000"/>
                  </a:schemeClr>
                </a:solidFill>
              </a:rPr>
              <a:t>Pricing and packaging for any new features/functionality/technology discussed or presented, have not been determined.</a:t>
            </a:r>
          </a:p>
          <a:p>
            <a:endParaRPr lang="en-US" sz="1600" dirty="0"/>
          </a:p>
        </p:txBody>
      </p:sp>
      <p:sp>
        <p:nvSpPr>
          <p:cNvPr id="3" name="Title 2">
            <a:extLst>
              <a:ext uri="{FF2B5EF4-FFF2-40B4-BE49-F238E27FC236}">
                <a16:creationId xmlns:a16="http://schemas.microsoft.com/office/drawing/2014/main" id="{77671F3E-BC1F-4B8F-AC6D-76C6CE16CE35}"/>
              </a:ext>
            </a:extLst>
          </p:cNvPr>
          <p:cNvSpPr>
            <a:spLocks noGrp="1"/>
          </p:cNvSpPr>
          <p:nvPr>
            <p:ph type="title"/>
          </p:nvPr>
        </p:nvSpPr>
        <p:spPr/>
        <p:txBody>
          <a:bodyPr wrap="none" anchor="b">
            <a:normAutofit/>
          </a:bodyPr>
          <a:lstStyle/>
          <a:p>
            <a:r>
              <a:rPr lang="en-US" sz="2600" dirty="0"/>
              <a:t>Disclaimer for All Presentations</a:t>
            </a:r>
          </a:p>
        </p:txBody>
      </p:sp>
      <p:sp>
        <p:nvSpPr>
          <p:cNvPr id="12" name="TextBox 11">
            <a:extLst>
              <a:ext uri="{FF2B5EF4-FFF2-40B4-BE49-F238E27FC236}">
                <a16:creationId xmlns:a16="http://schemas.microsoft.com/office/drawing/2014/main" id="{10648822-2543-4E54-927E-42257488B12E}"/>
              </a:ext>
            </a:extLst>
          </p:cNvPr>
          <p:cNvSpPr txBox="1"/>
          <p:nvPr/>
        </p:nvSpPr>
        <p:spPr>
          <a:xfrm>
            <a:off x="616505" y="1600201"/>
            <a:ext cx="10584895" cy="3876039"/>
          </a:xfrm>
          <a:prstGeom prst="rect">
            <a:avLst/>
          </a:prstGeom>
        </p:spPr>
        <p:txBody>
          <a:bodyPr wrap="square" lIns="0" tIns="0" rIns="0" bIns="0" numCol="2" spcCol="457200" rtlCol="0">
            <a:noAutofit/>
          </a:bodyPr>
          <a:lstStyle/>
          <a:p>
            <a:pPr>
              <a:spcBef>
                <a:spcPts val="1200"/>
              </a:spcBef>
            </a:pPr>
            <a:endParaRPr lang="en-US" sz="1200" dirty="0">
              <a:solidFill>
                <a:schemeClr val="tx2"/>
              </a:solidFill>
            </a:endParaRPr>
          </a:p>
        </p:txBody>
      </p:sp>
    </p:spTree>
    <p:extLst>
      <p:ext uri="{BB962C8B-B14F-4D97-AF65-F5344CB8AC3E}">
        <p14:creationId xmlns:p14="http://schemas.microsoft.com/office/powerpoint/2010/main" val="215596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931EB-2A2E-4560-8A1B-67D84A9C4C8C}"/>
              </a:ext>
            </a:extLst>
          </p:cNvPr>
          <p:cNvSpPr>
            <a:spLocks noGrp="1"/>
          </p:cNvSpPr>
          <p:nvPr>
            <p:ph type="title"/>
          </p:nvPr>
        </p:nvSpPr>
        <p:spPr/>
        <p:txBody>
          <a:bodyPr/>
          <a:lstStyle/>
          <a:p>
            <a:r>
              <a:rPr lang="en-US" sz="4400" dirty="0"/>
              <a:t>Built-in collections</a:t>
            </a:r>
          </a:p>
        </p:txBody>
      </p:sp>
      <p:sp>
        <p:nvSpPr>
          <p:cNvPr id="3" name="Content Placeholder 2">
            <a:extLst>
              <a:ext uri="{FF2B5EF4-FFF2-40B4-BE49-F238E27FC236}">
                <a16:creationId xmlns:a16="http://schemas.microsoft.com/office/drawing/2014/main" id="{521BA930-54FF-473F-AB84-A481A50D5BA7}"/>
              </a:ext>
            </a:extLst>
          </p:cNvPr>
          <p:cNvSpPr>
            <a:spLocks noGrp="1"/>
          </p:cNvSpPr>
          <p:nvPr>
            <p:ph idx="1"/>
          </p:nvPr>
        </p:nvSpPr>
        <p:spPr/>
        <p:txBody>
          <a:bodyPr/>
          <a:lstStyle/>
          <a:p>
            <a:pPr marL="342900" indent="-342900">
              <a:buFont typeface="Arial" panose="020B0604020202020204" pitchFamily="34" charset="0"/>
              <a:buChar char="•"/>
            </a:pPr>
            <a:r>
              <a:rPr lang="en-US" sz="2400" dirty="0" err="1">
                <a:latin typeface="Consolas" panose="020B0609020204030204" pitchFamily="49" charset="0"/>
              </a:rPr>
              <a:t>Vec</a:t>
            </a:r>
            <a:r>
              <a:rPr lang="en-US" sz="2400" dirty="0">
                <a:latin typeface="Consolas" panose="020B0609020204030204" pitchFamily="49" charset="0"/>
              </a:rPr>
              <a:t>&lt;'T&gt;</a:t>
            </a:r>
          </a:p>
          <a:p>
            <a:pPr marL="342900" indent="-342900">
              <a:buFont typeface="Arial" panose="020B0604020202020204" pitchFamily="34" charset="0"/>
              <a:buChar char="•"/>
            </a:pPr>
            <a:r>
              <a:rPr lang="en-US" sz="2400" dirty="0">
                <a:latin typeface="Consolas" panose="020B0609020204030204" pitchFamily="49" charset="0"/>
              </a:rPr>
              <a:t>Set&lt;'T&gt;</a:t>
            </a:r>
          </a:p>
          <a:p>
            <a:pPr marL="342900" indent="-342900">
              <a:buFont typeface="Arial" panose="020B0604020202020204" pitchFamily="34" charset="0"/>
              <a:buChar char="•"/>
            </a:pPr>
            <a:r>
              <a:rPr lang="en-US" sz="2400" dirty="0">
                <a:latin typeface="Consolas" panose="020B0609020204030204" pitchFamily="49" charset="0"/>
              </a:rPr>
              <a:t>Map&lt;'K,'V&gt;</a:t>
            </a:r>
          </a:p>
          <a:p>
            <a:pPr marL="342900" indent="-342900">
              <a:buFont typeface="Arial" panose="020B0604020202020204" pitchFamily="34" charset="0"/>
              <a:buChar char="•"/>
            </a:pPr>
            <a:r>
              <a:rPr lang="en-US" sz="2400" dirty="0">
                <a:latin typeface="Consolas" panose="020B0609020204030204" pitchFamily="49" charset="0"/>
              </a:rPr>
              <a:t>Group&lt;'K,'V&gt;</a:t>
            </a:r>
          </a:p>
          <a:p>
            <a:pPr marL="342900" indent="-342900">
              <a:buFont typeface="Arial" panose="020B0604020202020204" pitchFamily="34" charset="0"/>
              <a:buChar char="•"/>
            </a:pPr>
            <a:r>
              <a:rPr lang="en-US" sz="2400" dirty="0"/>
              <a:t>Functional immutable collections (COW)</a:t>
            </a:r>
          </a:p>
          <a:p>
            <a:pPr marL="342900" indent="-342900">
              <a:buFont typeface="Arial" panose="020B0604020202020204" pitchFamily="34" charset="0"/>
              <a:buChar char="•"/>
            </a:pPr>
            <a:r>
              <a:rPr lang="en-US" sz="2400" dirty="0"/>
              <a:t>Iterators</a:t>
            </a:r>
          </a:p>
          <a:p>
            <a:pPr marL="342900" indent="-342900">
              <a:buFont typeface="Arial" panose="020B0604020202020204" pitchFamily="34" charset="0"/>
              <a:buChar char="•"/>
            </a:pPr>
            <a:r>
              <a:rPr lang="en-US" sz="2400" dirty="0"/>
              <a:t>Collections can be elements in tables</a:t>
            </a:r>
          </a:p>
          <a:p>
            <a:pPr marL="342900" indent="-342900">
              <a:buFont typeface="Arial" panose="020B0604020202020204" pitchFamily="34" charset="0"/>
              <a:buChar char="•"/>
            </a:pPr>
            <a:r>
              <a:rPr lang="en-US" sz="2400" dirty="0"/>
              <a:t>Collection literals (constants)</a:t>
            </a:r>
          </a:p>
        </p:txBody>
      </p:sp>
      <p:sp>
        <p:nvSpPr>
          <p:cNvPr id="4" name="Slide Number Placeholder 3">
            <a:extLst>
              <a:ext uri="{FF2B5EF4-FFF2-40B4-BE49-F238E27FC236}">
                <a16:creationId xmlns:a16="http://schemas.microsoft.com/office/drawing/2014/main" id="{6505364F-FE45-44BD-BCAF-02B2A7564698}"/>
              </a:ext>
            </a:extLst>
          </p:cNvPr>
          <p:cNvSpPr>
            <a:spLocks noGrp="1"/>
          </p:cNvSpPr>
          <p:nvPr>
            <p:ph type="sldNum" sz="quarter" idx="12"/>
          </p:nvPr>
        </p:nvSpPr>
        <p:spPr/>
        <p:txBody>
          <a:bodyPr/>
          <a:lstStyle/>
          <a:p>
            <a:fld id="{8F6F091C-F864-45E3-86B2-FFC4DA06CF43}" type="slidenum">
              <a:rPr lang="en-US" smtClean="0"/>
              <a:t>20</a:t>
            </a:fld>
            <a:endParaRPr lang="en-US"/>
          </a:p>
        </p:txBody>
      </p:sp>
      <p:pic>
        <p:nvPicPr>
          <p:cNvPr id="6" name="Picture 5" descr="A picture containing indoor&#10;&#10;Description automatically generated">
            <a:extLst>
              <a:ext uri="{FF2B5EF4-FFF2-40B4-BE49-F238E27FC236}">
                <a16:creationId xmlns:a16="http://schemas.microsoft.com/office/drawing/2014/main" id="{CA515459-C32A-4002-B845-C4A18C6055A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95753" y="1980784"/>
            <a:ext cx="4285134" cy="2856756"/>
          </a:xfrm>
          <a:prstGeom prst="rect">
            <a:avLst/>
          </a:prstGeom>
        </p:spPr>
      </p:pic>
    </p:spTree>
    <p:extLst>
      <p:ext uri="{BB962C8B-B14F-4D97-AF65-F5344CB8AC3E}">
        <p14:creationId xmlns:p14="http://schemas.microsoft.com/office/powerpoint/2010/main" val="28346321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161CC-821B-4A65-B6A6-26A3B4B63BE1}"/>
              </a:ext>
            </a:extLst>
          </p:cNvPr>
          <p:cNvSpPr>
            <a:spLocks noGrp="1"/>
          </p:cNvSpPr>
          <p:nvPr>
            <p:ph type="title"/>
          </p:nvPr>
        </p:nvSpPr>
        <p:spPr/>
        <p:txBody>
          <a:bodyPr/>
          <a:lstStyle/>
          <a:p>
            <a:r>
              <a:rPr lang="en-US" sz="4000" dirty="0"/>
              <a:t>Control-flow constructs</a:t>
            </a:r>
          </a:p>
        </p:txBody>
      </p:sp>
      <p:sp>
        <p:nvSpPr>
          <p:cNvPr id="4" name="Slide Number Placeholder 3">
            <a:extLst>
              <a:ext uri="{FF2B5EF4-FFF2-40B4-BE49-F238E27FC236}">
                <a16:creationId xmlns:a16="http://schemas.microsoft.com/office/drawing/2014/main" id="{41BDC87E-1CC3-4B6D-BD07-4C6C76CD45C3}"/>
              </a:ext>
            </a:extLst>
          </p:cNvPr>
          <p:cNvSpPr>
            <a:spLocks noGrp="1"/>
          </p:cNvSpPr>
          <p:nvPr>
            <p:ph type="sldNum" sz="quarter" idx="12"/>
          </p:nvPr>
        </p:nvSpPr>
        <p:spPr/>
        <p:txBody>
          <a:bodyPr/>
          <a:lstStyle/>
          <a:p>
            <a:fld id="{8F6F091C-F864-45E3-86B2-FFC4DA06CF43}" type="slidenum">
              <a:rPr lang="en-US" smtClean="0"/>
              <a:t>21</a:t>
            </a:fld>
            <a:endParaRPr lang="en-US"/>
          </a:p>
        </p:txBody>
      </p:sp>
      <p:pic>
        <p:nvPicPr>
          <p:cNvPr id="11" name="Content Placeholder 10" descr="A picture containing text, sign, outdoor, yellow&#10;&#10;Description automatically generated">
            <a:extLst>
              <a:ext uri="{FF2B5EF4-FFF2-40B4-BE49-F238E27FC236}">
                <a16:creationId xmlns:a16="http://schemas.microsoft.com/office/drawing/2014/main" id="{FDFD3C63-34DA-43C3-8DF0-D5E9CBBCE2EF}"/>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8867" r="28468"/>
          <a:stretch/>
        </p:blipFill>
        <p:spPr>
          <a:xfrm>
            <a:off x="8214759" y="1551478"/>
            <a:ext cx="2983724" cy="3933792"/>
          </a:xfrm>
        </p:spPr>
      </p:pic>
      <p:sp>
        <p:nvSpPr>
          <p:cNvPr id="12" name="TextBox 11">
            <a:extLst>
              <a:ext uri="{FF2B5EF4-FFF2-40B4-BE49-F238E27FC236}">
                <a16:creationId xmlns:a16="http://schemas.microsoft.com/office/drawing/2014/main" id="{D3C98CFF-1375-4C74-B30E-4D2AA5806546}"/>
              </a:ext>
            </a:extLst>
          </p:cNvPr>
          <p:cNvSpPr txBox="1"/>
          <p:nvPr/>
        </p:nvSpPr>
        <p:spPr>
          <a:xfrm>
            <a:off x="990342" y="1551478"/>
            <a:ext cx="6123800" cy="4521855"/>
          </a:xfrm>
          <a:prstGeom prst="rect">
            <a:avLst/>
          </a:prstGeom>
          <a:noFill/>
        </p:spPr>
        <p:txBody>
          <a:bodyPr wrap="none" rtlCol="0">
            <a:spAutoFit/>
          </a:bodyPr>
          <a:lstStyle/>
          <a:p>
            <a:pPr marL="285664" indent="-285664">
              <a:buFont typeface="Arial" panose="020B0604020202020204" pitchFamily="34" charset="0"/>
              <a:buChar char="•"/>
            </a:pPr>
            <a:r>
              <a:rPr lang="en-US" sz="2799" dirty="0">
                <a:solidFill>
                  <a:schemeClr val="tx2"/>
                </a:solidFill>
                <a:latin typeface="Consolas" panose="020B0609020204030204" pitchFamily="49" charset="0"/>
              </a:rPr>
              <a:t>if</a:t>
            </a:r>
            <a:r>
              <a:rPr lang="en-US" sz="2799" dirty="0">
                <a:solidFill>
                  <a:schemeClr val="tx2"/>
                </a:solidFill>
              </a:rPr>
              <a:t>/</a:t>
            </a:r>
            <a:r>
              <a:rPr lang="en-US" sz="2799" dirty="0">
                <a:solidFill>
                  <a:schemeClr val="tx2"/>
                </a:solidFill>
                <a:latin typeface="Consolas" panose="020B0609020204030204" pitchFamily="49" charset="0"/>
              </a:rPr>
              <a:t>then</a:t>
            </a:r>
            <a:r>
              <a:rPr lang="en-US" sz="2799" dirty="0">
                <a:solidFill>
                  <a:schemeClr val="tx2"/>
                </a:solidFill>
              </a:rPr>
              <a:t>/</a:t>
            </a:r>
            <a:r>
              <a:rPr lang="en-US" sz="2799" dirty="0">
                <a:solidFill>
                  <a:schemeClr val="tx2"/>
                </a:solidFill>
                <a:latin typeface="Consolas" panose="020B0609020204030204" pitchFamily="49" charset="0"/>
              </a:rPr>
              <a:t>else</a:t>
            </a:r>
            <a:r>
              <a:rPr lang="en-US" sz="2799" dirty="0">
                <a:solidFill>
                  <a:schemeClr val="tx2"/>
                </a:solidFill>
              </a:rPr>
              <a:t> (expression)</a:t>
            </a:r>
          </a:p>
          <a:p>
            <a:pPr marL="285664" indent="-285664">
              <a:buFont typeface="Arial" panose="020B0604020202020204" pitchFamily="34" charset="0"/>
              <a:buChar char="•"/>
            </a:pPr>
            <a:r>
              <a:rPr lang="en-US" sz="2799" dirty="0">
                <a:solidFill>
                  <a:schemeClr val="tx2"/>
                </a:solidFill>
              </a:rPr>
              <a:t>Iterator loops</a:t>
            </a:r>
          </a:p>
          <a:p>
            <a:pPr marL="742727" lvl="1" indent="-285664">
              <a:buFont typeface="Arial" panose="020B0604020202020204" pitchFamily="34" charset="0"/>
              <a:buChar char="•"/>
            </a:pPr>
            <a:r>
              <a:rPr lang="en-US" sz="2799" dirty="0">
                <a:solidFill>
                  <a:schemeClr val="tx2"/>
                </a:solidFill>
                <a:latin typeface="Consolas" panose="020B0609020204030204" pitchFamily="49" charset="0"/>
              </a:rPr>
              <a:t>break</a:t>
            </a:r>
            <a:r>
              <a:rPr lang="en-US" sz="2799" dirty="0">
                <a:solidFill>
                  <a:schemeClr val="tx2"/>
                </a:solidFill>
              </a:rPr>
              <a:t>, </a:t>
            </a:r>
            <a:r>
              <a:rPr lang="en-US" sz="2799" dirty="0">
                <a:solidFill>
                  <a:schemeClr val="tx2"/>
                </a:solidFill>
                <a:latin typeface="Consolas" panose="020B0609020204030204" pitchFamily="49" charset="0"/>
              </a:rPr>
              <a:t>continue</a:t>
            </a:r>
            <a:r>
              <a:rPr lang="en-US" sz="2799" dirty="0">
                <a:solidFill>
                  <a:schemeClr val="tx2"/>
                </a:solidFill>
              </a:rPr>
              <a:t>, </a:t>
            </a:r>
            <a:r>
              <a:rPr lang="en-US" sz="2799" dirty="0">
                <a:solidFill>
                  <a:schemeClr val="tx2"/>
                </a:solidFill>
                <a:latin typeface="Consolas" panose="020B0609020204030204" pitchFamily="49" charset="0"/>
              </a:rPr>
              <a:t>return</a:t>
            </a:r>
          </a:p>
          <a:p>
            <a:pPr marL="285664" indent="-285664">
              <a:buFont typeface="Arial" panose="020B0604020202020204" pitchFamily="34" charset="0"/>
              <a:buChar char="•"/>
            </a:pPr>
            <a:r>
              <a:rPr lang="en-US" sz="2799" dirty="0">
                <a:solidFill>
                  <a:schemeClr val="tx2"/>
                </a:solidFill>
              </a:rPr>
              <a:t>Pattern-matching deconstruction</a:t>
            </a:r>
          </a:p>
          <a:p>
            <a:pPr marL="285664" indent="-285664">
              <a:buFont typeface="Arial" panose="020B0604020202020204" pitchFamily="34" charset="0"/>
              <a:buChar char="•"/>
            </a:pPr>
            <a:r>
              <a:rPr lang="en-US" sz="2799" dirty="0">
                <a:solidFill>
                  <a:schemeClr val="tx2"/>
                </a:solidFill>
              </a:rPr>
              <a:t>Functions (recursive)</a:t>
            </a:r>
          </a:p>
          <a:p>
            <a:pPr marL="285664" indent="-285664">
              <a:buFont typeface="Arial" panose="020B0604020202020204" pitchFamily="34" charset="0"/>
              <a:buChar char="•"/>
            </a:pPr>
            <a:r>
              <a:rPr lang="en-US" sz="2799" dirty="0">
                <a:solidFill>
                  <a:schemeClr val="tx2"/>
                </a:solidFill>
              </a:rPr>
              <a:t>Lambda expressions</a:t>
            </a:r>
          </a:p>
          <a:p>
            <a:pPr marL="742727" lvl="1" indent="-285664">
              <a:buFont typeface="Arial" panose="020B0604020202020204" pitchFamily="34" charset="0"/>
              <a:buChar char="•"/>
            </a:pPr>
            <a:r>
              <a:rPr lang="en-US" sz="2799" dirty="0">
                <a:solidFill>
                  <a:schemeClr val="tx2"/>
                </a:solidFill>
                <a:latin typeface="Consolas" panose="020B0609020204030204" pitchFamily="49" charset="0"/>
              </a:rPr>
              <a:t>|x| { x * 2 }</a:t>
            </a:r>
          </a:p>
          <a:p>
            <a:pPr marL="285664" indent="-285664">
              <a:buFont typeface="Arial" panose="020B0604020202020204" pitchFamily="34" charset="0"/>
              <a:buChar char="•"/>
            </a:pPr>
            <a:endParaRPr lang="en-US" sz="2799" dirty="0">
              <a:solidFill>
                <a:schemeClr val="tx2"/>
              </a:solidFill>
            </a:endParaRPr>
          </a:p>
          <a:p>
            <a:pPr marL="285664" indent="-285664">
              <a:buFont typeface="Arial" panose="020B0604020202020204" pitchFamily="34" charset="0"/>
              <a:buChar char="•"/>
            </a:pPr>
            <a:endParaRPr lang="en-US" sz="2799" dirty="0">
              <a:solidFill>
                <a:schemeClr val="tx2"/>
              </a:solidFill>
            </a:endParaRPr>
          </a:p>
          <a:p>
            <a:pPr marL="285664" indent="-285664">
              <a:buFont typeface="Arial" panose="020B0604020202020204" pitchFamily="34" charset="0"/>
              <a:buChar char="•"/>
            </a:pPr>
            <a:endParaRPr lang="en-US" sz="3599" dirty="0">
              <a:solidFill>
                <a:schemeClr val="tx2"/>
              </a:solidFill>
            </a:endParaRPr>
          </a:p>
        </p:txBody>
      </p:sp>
    </p:spTree>
    <p:extLst>
      <p:ext uri="{BB962C8B-B14F-4D97-AF65-F5344CB8AC3E}">
        <p14:creationId xmlns:p14="http://schemas.microsoft.com/office/powerpoint/2010/main" val="1110803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F504C-2FE6-4CAE-A344-2B6926F2066A}"/>
              </a:ext>
            </a:extLst>
          </p:cNvPr>
          <p:cNvSpPr>
            <a:spLocks noGrp="1"/>
          </p:cNvSpPr>
          <p:nvPr>
            <p:ph type="title"/>
          </p:nvPr>
        </p:nvSpPr>
        <p:spPr/>
        <p:txBody>
          <a:bodyPr/>
          <a:lstStyle/>
          <a:p>
            <a:r>
              <a:rPr lang="en-US" sz="4000" dirty="0"/>
              <a:t>Software Engineering</a:t>
            </a:r>
          </a:p>
        </p:txBody>
      </p:sp>
      <p:sp>
        <p:nvSpPr>
          <p:cNvPr id="3" name="Content Placeholder 2">
            <a:extLst>
              <a:ext uri="{FF2B5EF4-FFF2-40B4-BE49-F238E27FC236}">
                <a16:creationId xmlns:a16="http://schemas.microsoft.com/office/drawing/2014/main" id="{3415A5B1-0530-4C75-A142-70D233691FC9}"/>
              </a:ext>
            </a:extLst>
          </p:cNvPr>
          <p:cNvSpPr>
            <a:spLocks noGrp="1"/>
          </p:cNvSpPr>
          <p:nvPr>
            <p:ph idx="1"/>
          </p:nvPr>
        </p:nvSpPr>
        <p:spPr>
          <a:xfrm>
            <a:off x="837981" y="1137906"/>
            <a:ext cx="10512862" cy="5010640"/>
          </a:xfrm>
        </p:spPr>
        <p:txBody>
          <a:bodyPr>
            <a:normAutofit/>
          </a:bodyPr>
          <a:lstStyle/>
          <a:p>
            <a:pPr marL="342900" indent="-342900">
              <a:buFont typeface="Arial" panose="020B0604020202020204" pitchFamily="34" charset="0"/>
              <a:buChar char="•"/>
            </a:pPr>
            <a:r>
              <a:rPr lang="en-US" sz="2800" dirty="0"/>
              <a:t>Module system, libraries</a:t>
            </a:r>
          </a:p>
          <a:p>
            <a:pPr marL="342900" indent="-342900">
              <a:buFont typeface="Arial" panose="020B0604020202020204" pitchFamily="34" charset="0"/>
              <a:buChar char="•"/>
            </a:pPr>
            <a:r>
              <a:rPr lang="en-US" sz="2800" dirty="0"/>
              <a:t>Tracing, logging, record &amp; replay</a:t>
            </a:r>
          </a:p>
          <a:p>
            <a:pPr marL="342900" indent="-342900">
              <a:buFont typeface="Arial" panose="020B0604020202020204" pitchFamily="34" charset="0"/>
              <a:buChar char="•"/>
            </a:pPr>
            <a:r>
              <a:rPr lang="en-US" sz="2800" dirty="0"/>
              <a:t>Profiling</a:t>
            </a:r>
          </a:p>
          <a:p>
            <a:pPr lvl="1"/>
            <a:r>
              <a:rPr lang="en-US" sz="2400" dirty="0"/>
              <a:t>Memory </a:t>
            </a:r>
          </a:p>
          <a:p>
            <a:pPr lvl="1"/>
            <a:r>
              <a:rPr lang="en-US" sz="2400" dirty="0"/>
              <a:t>CPU</a:t>
            </a:r>
          </a:p>
          <a:p>
            <a:pPr marL="342900" indent="-342900">
              <a:buFont typeface="Arial" panose="020B0604020202020204" pitchFamily="34" charset="0"/>
              <a:buChar char="•"/>
            </a:pPr>
            <a:r>
              <a:rPr lang="en-US" sz="2800" dirty="0"/>
              <a:t>Multi-core execution</a:t>
            </a:r>
          </a:p>
          <a:p>
            <a:pPr marL="342900" indent="-342900">
              <a:buFont typeface="Arial" panose="020B0604020202020204" pitchFamily="34" charset="0"/>
              <a:buChar char="•"/>
            </a:pPr>
            <a:r>
              <a:rPr lang="en-US" sz="2800" dirty="0"/>
              <a:t>Fast serialization (</a:t>
            </a:r>
            <a:r>
              <a:rPr lang="en-US" sz="2800" dirty="0" err="1"/>
              <a:t>flatbuf</a:t>
            </a:r>
            <a:r>
              <a:rPr lang="en-US" sz="2800" dirty="0"/>
              <a:t>)</a:t>
            </a:r>
          </a:p>
          <a:p>
            <a:pPr marL="342900" indent="-342900">
              <a:buFont typeface="Arial" panose="020B0604020202020204" pitchFamily="34" charset="0"/>
              <a:buChar char="•"/>
            </a:pPr>
            <a:r>
              <a:rPr lang="en-US" sz="2800" dirty="0"/>
              <a:t>Text-based CLI</a:t>
            </a:r>
          </a:p>
          <a:p>
            <a:pPr marL="342900" indent="-342900">
              <a:buFont typeface="Arial" panose="020B0604020202020204" pitchFamily="34" charset="0"/>
              <a:buChar char="•"/>
            </a:pPr>
            <a:r>
              <a:rPr lang="en-US" sz="2800" dirty="0"/>
              <a:t>APIs to interoperate with C, C++, Rust, Java, Go</a:t>
            </a:r>
          </a:p>
          <a:p>
            <a:pPr marL="342900" indent="-342900">
              <a:buFont typeface="Arial" panose="020B0604020202020204" pitchFamily="34" charset="0"/>
              <a:buChar char="•"/>
            </a:pPr>
            <a:r>
              <a:rPr lang="en-US" sz="2800" dirty="0"/>
              <a:t>Documentation (tutorial, language reference, examples) </a:t>
            </a:r>
          </a:p>
        </p:txBody>
      </p:sp>
      <p:sp>
        <p:nvSpPr>
          <p:cNvPr id="4" name="Slide Number Placeholder 3">
            <a:extLst>
              <a:ext uri="{FF2B5EF4-FFF2-40B4-BE49-F238E27FC236}">
                <a16:creationId xmlns:a16="http://schemas.microsoft.com/office/drawing/2014/main" id="{3A7E9D87-2D8A-4DB2-98D8-C09EC307ED51}"/>
              </a:ext>
            </a:extLst>
          </p:cNvPr>
          <p:cNvSpPr>
            <a:spLocks noGrp="1"/>
          </p:cNvSpPr>
          <p:nvPr>
            <p:ph type="sldNum" sz="quarter" idx="12"/>
          </p:nvPr>
        </p:nvSpPr>
        <p:spPr/>
        <p:txBody>
          <a:bodyPr/>
          <a:lstStyle/>
          <a:p>
            <a:fld id="{8F6F091C-F864-45E3-86B2-FFC4DA06CF43}" type="slidenum">
              <a:rPr lang="en-US" smtClean="0"/>
              <a:t>22</a:t>
            </a:fld>
            <a:endParaRPr lang="en-US"/>
          </a:p>
        </p:txBody>
      </p:sp>
      <p:pic>
        <p:nvPicPr>
          <p:cNvPr id="6" name="Picture 5" descr="Diagram&#10;&#10;Description automatically generated">
            <a:extLst>
              <a:ext uri="{FF2B5EF4-FFF2-40B4-BE49-F238E27FC236}">
                <a16:creationId xmlns:a16="http://schemas.microsoft.com/office/drawing/2014/main" id="{1E613275-E308-47A0-8D83-D10FD2E8767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33838" y="1270619"/>
            <a:ext cx="5186265" cy="3368034"/>
          </a:xfrm>
          <a:prstGeom prst="rect">
            <a:avLst/>
          </a:prstGeom>
        </p:spPr>
      </p:pic>
    </p:spTree>
    <p:extLst>
      <p:ext uri="{BB962C8B-B14F-4D97-AF65-F5344CB8AC3E}">
        <p14:creationId xmlns:p14="http://schemas.microsoft.com/office/powerpoint/2010/main" val="30861599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F128BFD-51F9-4C76-B29F-11C28509D76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605736" y="357529"/>
            <a:ext cx="9544633" cy="6363089"/>
          </a:xfrm>
          <a:prstGeom prst="rect">
            <a:avLst/>
          </a:prstGeom>
        </p:spPr>
      </p:pic>
      <p:sp>
        <p:nvSpPr>
          <p:cNvPr id="5" name="Title 4">
            <a:extLst>
              <a:ext uri="{FF2B5EF4-FFF2-40B4-BE49-F238E27FC236}">
                <a16:creationId xmlns:a16="http://schemas.microsoft.com/office/drawing/2014/main" id="{7C61ABC6-880C-4723-81AE-A826961694C8}"/>
              </a:ext>
            </a:extLst>
          </p:cNvPr>
          <p:cNvSpPr>
            <a:spLocks noGrp="1"/>
          </p:cNvSpPr>
          <p:nvPr>
            <p:ph type="title"/>
          </p:nvPr>
        </p:nvSpPr>
        <p:spPr>
          <a:xfrm>
            <a:off x="337562" y="972320"/>
            <a:ext cx="10512862" cy="841732"/>
          </a:xfrm>
        </p:spPr>
        <p:txBody>
          <a:bodyPr/>
          <a:lstStyle/>
          <a:p>
            <a:r>
              <a:rPr lang="en-US" dirty="0"/>
              <a:t>Implementation</a:t>
            </a:r>
          </a:p>
        </p:txBody>
      </p:sp>
      <p:sp>
        <p:nvSpPr>
          <p:cNvPr id="4" name="Slide Number Placeholder 3">
            <a:extLst>
              <a:ext uri="{FF2B5EF4-FFF2-40B4-BE49-F238E27FC236}">
                <a16:creationId xmlns:a16="http://schemas.microsoft.com/office/drawing/2014/main" id="{EF00A6C9-0626-43A6-AA80-2C633C791530}"/>
              </a:ext>
            </a:extLst>
          </p:cNvPr>
          <p:cNvSpPr>
            <a:spLocks noGrp="1"/>
          </p:cNvSpPr>
          <p:nvPr>
            <p:ph type="sldNum" sz="quarter" idx="12"/>
          </p:nvPr>
        </p:nvSpPr>
        <p:spPr/>
        <p:txBody>
          <a:bodyPr/>
          <a:lstStyle/>
          <a:p>
            <a:fld id="{8F6F091C-F864-45E3-86B2-FFC4DA06CF43}" type="slidenum">
              <a:rPr lang="en-US" smtClean="0"/>
              <a:t>23</a:t>
            </a:fld>
            <a:endParaRPr lang="en-US"/>
          </a:p>
        </p:txBody>
      </p:sp>
    </p:spTree>
    <p:extLst>
      <p:ext uri="{BB962C8B-B14F-4D97-AF65-F5344CB8AC3E}">
        <p14:creationId xmlns:p14="http://schemas.microsoft.com/office/powerpoint/2010/main" val="656025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8439E23-FAC6-40CB-A2C6-45C77F462964}"/>
              </a:ext>
            </a:extLst>
          </p:cNvPr>
          <p:cNvGrpSpPr/>
          <p:nvPr/>
        </p:nvGrpSpPr>
        <p:grpSpPr>
          <a:xfrm>
            <a:off x="5468032" y="2068048"/>
            <a:ext cx="5422305" cy="1935135"/>
            <a:chOff x="5076249" y="4222141"/>
            <a:chExt cx="5425130" cy="1936143"/>
          </a:xfrm>
        </p:grpSpPr>
        <p:sp>
          <p:nvSpPr>
            <p:cNvPr id="15" name="Rectangle 14">
              <a:extLst>
                <a:ext uri="{FF2B5EF4-FFF2-40B4-BE49-F238E27FC236}">
                  <a16:creationId xmlns:a16="http://schemas.microsoft.com/office/drawing/2014/main" id="{9649E6BF-9856-4B05-9EBA-B3A3B830F05A}"/>
                </a:ext>
              </a:extLst>
            </p:cNvPr>
            <p:cNvSpPr/>
            <p:nvPr/>
          </p:nvSpPr>
          <p:spPr>
            <a:xfrm>
              <a:off x="6789528" y="4222141"/>
              <a:ext cx="3711851" cy="1936143"/>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12" name="TextBox 11">
              <a:extLst>
                <a:ext uri="{FF2B5EF4-FFF2-40B4-BE49-F238E27FC236}">
                  <a16:creationId xmlns:a16="http://schemas.microsoft.com/office/drawing/2014/main" id="{3B450FF4-C849-4F8B-B589-E1085AAD9141}"/>
                </a:ext>
              </a:extLst>
            </p:cNvPr>
            <p:cNvSpPr txBox="1"/>
            <p:nvPr/>
          </p:nvSpPr>
          <p:spPr>
            <a:xfrm>
              <a:off x="5076249" y="4528492"/>
              <a:ext cx="4968134" cy="1323439"/>
            </a:xfrm>
            <a:prstGeom prst="rect">
              <a:avLst/>
            </a:prstGeom>
            <a:noFill/>
          </p:spPr>
          <p:txBody>
            <a:bodyPr wrap="square" rtlCol="0">
              <a:spAutoFit/>
            </a:bodyPr>
            <a:lstStyle/>
            <a:p>
              <a:pPr algn="r"/>
              <a:r>
                <a:rPr lang="en-US" sz="3998" dirty="0"/>
                <a:t>you get</a:t>
              </a:r>
            </a:p>
            <a:p>
              <a:pPr algn="r"/>
              <a:r>
                <a:rPr lang="en-US" sz="3998" dirty="0"/>
                <a:t>faster</a:t>
              </a:r>
            </a:p>
          </p:txBody>
        </p:sp>
      </p:grpSp>
      <p:grpSp>
        <p:nvGrpSpPr>
          <p:cNvPr id="16" name="Group 15">
            <a:extLst>
              <a:ext uri="{FF2B5EF4-FFF2-40B4-BE49-F238E27FC236}">
                <a16:creationId xmlns:a16="http://schemas.microsoft.com/office/drawing/2014/main" id="{C9897EA6-084D-4998-867F-959CFC3C1936}"/>
              </a:ext>
            </a:extLst>
          </p:cNvPr>
          <p:cNvGrpSpPr/>
          <p:nvPr/>
        </p:nvGrpSpPr>
        <p:grpSpPr>
          <a:xfrm>
            <a:off x="613519" y="2068049"/>
            <a:ext cx="3809279" cy="1935135"/>
            <a:chOff x="612250" y="2067338"/>
            <a:chExt cx="3811264" cy="1936143"/>
          </a:xfrm>
        </p:grpSpPr>
        <p:sp>
          <p:nvSpPr>
            <p:cNvPr id="14" name="Rectangle 13">
              <a:extLst>
                <a:ext uri="{FF2B5EF4-FFF2-40B4-BE49-F238E27FC236}">
                  <a16:creationId xmlns:a16="http://schemas.microsoft.com/office/drawing/2014/main" id="{C4C677D1-7A9D-4C4D-AE88-CF08C040CD41}"/>
                </a:ext>
              </a:extLst>
            </p:cNvPr>
            <p:cNvSpPr/>
            <p:nvPr/>
          </p:nvSpPr>
          <p:spPr>
            <a:xfrm>
              <a:off x="612250" y="2067338"/>
              <a:ext cx="3811264" cy="1936143"/>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3" name="TextBox 2">
              <a:extLst>
                <a:ext uri="{FF2B5EF4-FFF2-40B4-BE49-F238E27FC236}">
                  <a16:creationId xmlns:a16="http://schemas.microsoft.com/office/drawing/2014/main" id="{7E98AE40-446A-4EF6-8AFD-7C750932616B}"/>
                </a:ext>
              </a:extLst>
            </p:cNvPr>
            <p:cNvSpPr txBox="1"/>
            <p:nvPr/>
          </p:nvSpPr>
          <p:spPr>
            <a:xfrm>
              <a:off x="1010950" y="2394498"/>
              <a:ext cx="2439123" cy="1323142"/>
            </a:xfrm>
            <a:prstGeom prst="rect">
              <a:avLst/>
            </a:prstGeom>
            <a:noFill/>
          </p:spPr>
          <p:txBody>
            <a:bodyPr wrap="none" rtlCol="0">
              <a:spAutoFit/>
            </a:bodyPr>
            <a:lstStyle/>
            <a:p>
              <a:r>
                <a:rPr lang="en-US" sz="3998" dirty="0"/>
                <a:t>you write</a:t>
              </a:r>
            </a:p>
            <a:p>
              <a:r>
                <a:rPr lang="en-US" sz="3998" dirty="0"/>
                <a:t>simpler</a:t>
              </a:r>
            </a:p>
          </p:txBody>
        </p:sp>
      </p:grpSp>
      <p:sp>
        <p:nvSpPr>
          <p:cNvPr id="2" name="Title 1">
            <a:extLst>
              <a:ext uri="{FF2B5EF4-FFF2-40B4-BE49-F238E27FC236}">
                <a16:creationId xmlns:a16="http://schemas.microsoft.com/office/drawing/2014/main" id="{1C52FA20-F1A2-4B08-ADC8-5D9E76875100}"/>
              </a:ext>
            </a:extLst>
          </p:cNvPr>
          <p:cNvSpPr>
            <a:spLocks noGrp="1"/>
          </p:cNvSpPr>
          <p:nvPr>
            <p:ph type="title"/>
          </p:nvPr>
        </p:nvSpPr>
        <p:spPr>
          <a:xfrm>
            <a:off x="581245" y="413537"/>
            <a:ext cx="10998139" cy="707741"/>
          </a:xfrm>
        </p:spPr>
        <p:txBody>
          <a:bodyPr>
            <a:normAutofit/>
          </a:bodyPr>
          <a:lstStyle/>
          <a:p>
            <a:r>
              <a:rPr lang="en-US" sz="4799" dirty="0"/>
              <a:t>DDlog</a:t>
            </a:r>
          </a:p>
        </p:txBody>
      </p:sp>
      <p:sp>
        <p:nvSpPr>
          <p:cNvPr id="4" name="Slide Number Placeholder 3">
            <a:extLst>
              <a:ext uri="{FF2B5EF4-FFF2-40B4-BE49-F238E27FC236}">
                <a16:creationId xmlns:a16="http://schemas.microsoft.com/office/drawing/2014/main" id="{D92A0CE8-9A7A-4494-B09C-7FE4424847E1}"/>
              </a:ext>
            </a:extLst>
          </p:cNvPr>
          <p:cNvSpPr>
            <a:spLocks noGrp="1"/>
          </p:cNvSpPr>
          <p:nvPr>
            <p:ph type="sldNum" sz="quarter" idx="12"/>
          </p:nvPr>
        </p:nvSpPr>
        <p:spPr/>
        <p:txBody>
          <a:bodyPr/>
          <a:lstStyle/>
          <a:p>
            <a:fld id="{8F6F091C-F864-45E3-86B2-FFC4DA06CF43}" type="slidenum">
              <a:rPr lang="en-US" smtClean="0"/>
              <a:t>24</a:t>
            </a:fld>
            <a:endParaRPr lang="en-US"/>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08B40CE-03B9-4E45-AB02-8297DBAF21B7}"/>
                  </a:ext>
                </a:extLst>
              </p:cNvPr>
              <p:cNvSpPr/>
              <p:nvPr/>
            </p:nvSpPr>
            <p:spPr>
              <a:xfrm>
                <a:off x="3621712" y="2281971"/>
                <a:ext cx="710651" cy="830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798" i="1">
                          <a:latin typeface="Cambria Math" panose="02040503050406030204" pitchFamily="18" charset="0"/>
                        </a:rPr>
                        <m:t>𝑓</m:t>
                      </m:r>
                    </m:oMath>
                  </m:oMathPara>
                </a14:m>
                <a:endParaRPr lang="en-US" sz="4798" dirty="0"/>
              </a:p>
            </p:txBody>
          </p:sp>
        </mc:Choice>
        <mc:Fallback xmlns="">
          <p:sp>
            <p:nvSpPr>
              <p:cNvPr id="7" name="Rectangle 6">
                <a:extLst>
                  <a:ext uri="{FF2B5EF4-FFF2-40B4-BE49-F238E27FC236}">
                    <a16:creationId xmlns:a16="http://schemas.microsoft.com/office/drawing/2014/main" id="{008B40CE-03B9-4E45-AB02-8297DBAF21B7}"/>
                  </a:ext>
                </a:extLst>
              </p:cNvPr>
              <p:cNvSpPr>
                <a:spLocks noRot="1" noChangeAspect="1" noMove="1" noResize="1" noEditPoints="1" noAdjustHandles="1" noChangeArrowheads="1" noChangeShapeType="1" noTextEdit="1"/>
              </p:cNvSpPr>
              <p:nvPr/>
            </p:nvSpPr>
            <p:spPr>
              <a:xfrm>
                <a:off x="3621712" y="2281971"/>
                <a:ext cx="710651" cy="830461"/>
              </a:xfrm>
              <a:prstGeom prst="rect">
                <a:avLst/>
              </a:prstGeom>
              <a:blipFill>
                <a:blip r:embed="rId2"/>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AADC401-EF86-4F3E-9D15-E86638FA6826}"/>
              </a:ext>
            </a:extLst>
          </p:cNvPr>
          <p:cNvSpPr/>
          <p:nvPr/>
        </p:nvSpPr>
        <p:spPr>
          <a:xfrm>
            <a:off x="4859161" y="1938652"/>
            <a:ext cx="1747311" cy="1490348"/>
          </a:xfrm>
          <a:prstGeom prst="rect">
            <a:avLst/>
          </a:prstGeom>
          <a:solidFill>
            <a:schemeClr val="accent1">
              <a:lumMod val="20000"/>
              <a:lumOff val="80000"/>
            </a:schemeClr>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8" dirty="0" err="1">
                <a:solidFill>
                  <a:schemeClr val="tx1"/>
                </a:solidFill>
              </a:rPr>
              <a:t>DDLog</a:t>
            </a:r>
            <a:r>
              <a:rPr lang="en-US" sz="2798" dirty="0">
                <a:solidFill>
                  <a:schemeClr val="tx1"/>
                </a:solidFill>
              </a:rPr>
              <a:t> compiler</a:t>
            </a:r>
          </a:p>
        </p:txBody>
      </p:sp>
      <p:sp>
        <p:nvSpPr>
          <p:cNvPr id="9" name="Arrow: Right 8">
            <a:extLst>
              <a:ext uri="{FF2B5EF4-FFF2-40B4-BE49-F238E27FC236}">
                <a16:creationId xmlns:a16="http://schemas.microsoft.com/office/drawing/2014/main" id="{288506A0-2D27-4D78-A6B7-B22302B70053}"/>
              </a:ext>
            </a:extLst>
          </p:cNvPr>
          <p:cNvSpPr/>
          <p:nvPr/>
        </p:nvSpPr>
        <p:spPr>
          <a:xfrm>
            <a:off x="4319483" y="2311242"/>
            <a:ext cx="520264" cy="745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8"/>
          </a:p>
        </p:txBody>
      </p:sp>
      <p:sp>
        <p:nvSpPr>
          <p:cNvPr id="10" name="Arrow: Right 9">
            <a:extLst>
              <a:ext uri="{FF2B5EF4-FFF2-40B4-BE49-F238E27FC236}">
                <a16:creationId xmlns:a16="http://schemas.microsoft.com/office/drawing/2014/main" id="{7E32ED04-3C34-4AC7-9C7C-65B85109CA9E}"/>
              </a:ext>
            </a:extLst>
          </p:cNvPr>
          <p:cNvSpPr/>
          <p:nvPr/>
        </p:nvSpPr>
        <p:spPr>
          <a:xfrm>
            <a:off x="6641414" y="2311242"/>
            <a:ext cx="520264" cy="7451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8"/>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DCD34E4-47A9-4A89-ABBD-4061753D0130}"/>
                  </a:ext>
                </a:extLst>
              </p:cNvPr>
              <p:cNvSpPr/>
              <p:nvPr/>
            </p:nvSpPr>
            <p:spPr>
              <a:xfrm>
                <a:off x="7196620" y="2281971"/>
                <a:ext cx="1077361" cy="8304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798">
                          <a:latin typeface="Cambria Math" panose="02040503050406030204" pitchFamily="18" charset="0"/>
                        </a:rPr>
                        <m:t>Δ</m:t>
                      </m:r>
                      <m:r>
                        <a:rPr lang="en-US" sz="4798" i="1">
                          <a:latin typeface="Cambria Math" panose="02040503050406030204" pitchFamily="18" charset="0"/>
                        </a:rPr>
                        <m:t>𝑓</m:t>
                      </m:r>
                    </m:oMath>
                  </m:oMathPara>
                </a14:m>
                <a:endParaRPr lang="en-US" sz="4798" dirty="0"/>
              </a:p>
            </p:txBody>
          </p:sp>
        </mc:Choice>
        <mc:Fallback xmlns="">
          <p:sp>
            <p:nvSpPr>
              <p:cNvPr id="11" name="Rectangle 10">
                <a:extLst>
                  <a:ext uri="{FF2B5EF4-FFF2-40B4-BE49-F238E27FC236}">
                    <a16:creationId xmlns:a16="http://schemas.microsoft.com/office/drawing/2014/main" id="{2DCD34E4-47A9-4A89-ABBD-4061753D0130}"/>
                  </a:ext>
                </a:extLst>
              </p:cNvPr>
              <p:cNvSpPr>
                <a:spLocks noRot="1" noChangeAspect="1" noMove="1" noResize="1" noEditPoints="1" noAdjustHandles="1" noChangeArrowheads="1" noChangeShapeType="1" noTextEdit="1"/>
              </p:cNvSpPr>
              <p:nvPr/>
            </p:nvSpPr>
            <p:spPr>
              <a:xfrm>
                <a:off x="7196620" y="2281971"/>
                <a:ext cx="1077361" cy="830436"/>
              </a:xfrm>
              <a:prstGeom prst="rect">
                <a:avLst/>
              </a:prstGeom>
              <a:blipFill>
                <a:blip r:embed="rId3"/>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E913838A-7971-458E-A273-D09EA6D4F128}"/>
              </a:ext>
            </a:extLst>
          </p:cNvPr>
          <p:cNvSpPr txBox="1"/>
          <p:nvPr/>
        </p:nvSpPr>
        <p:spPr>
          <a:xfrm>
            <a:off x="441297" y="4690779"/>
            <a:ext cx="11173547" cy="1322454"/>
          </a:xfrm>
          <a:prstGeom prst="rect">
            <a:avLst/>
          </a:prstGeom>
          <a:noFill/>
        </p:spPr>
        <p:txBody>
          <a:bodyPr wrap="none" rtlCol="0">
            <a:spAutoFit/>
          </a:bodyPr>
          <a:lstStyle/>
          <a:p>
            <a:r>
              <a:rPr lang="en-US" sz="3998" dirty="0">
                <a:solidFill>
                  <a:schemeClr val="tx2"/>
                </a:solidFill>
              </a:rPr>
              <a:t>Try to write incremental reachability by hand!</a:t>
            </a:r>
          </a:p>
          <a:p>
            <a:r>
              <a:rPr lang="en-US" sz="3998" dirty="0">
                <a:solidFill>
                  <a:schemeClr val="tx2"/>
                </a:solidFill>
              </a:rPr>
              <a:t>In any language you choose.</a:t>
            </a:r>
          </a:p>
        </p:txBody>
      </p:sp>
    </p:spTree>
    <p:extLst>
      <p:ext uri="{BB962C8B-B14F-4D97-AF65-F5344CB8AC3E}">
        <p14:creationId xmlns:p14="http://schemas.microsoft.com/office/powerpoint/2010/main" val="402685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52FA20-F1A2-4B08-ADC8-5D9E76875100}"/>
              </a:ext>
            </a:extLst>
          </p:cNvPr>
          <p:cNvSpPr>
            <a:spLocks noGrp="1"/>
          </p:cNvSpPr>
          <p:nvPr>
            <p:ph type="title"/>
          </p:nvPr>
        </p:nvSpPr>
        <p:spPr/>
        <p:txBody>
          <a:bodyPr/>
          <a:lstStyle/>
          <a:p>
            <a:r>
              <a:rPr lang="en-US" sz="4000" dirty="0" err="1"/>
              <a:t>DDlog</a:t>
            </a:r>
            <a:endParaRPr lang="en-US" sz="4000" dirty="0"/>
          </a:p>
        </p:txBody>
      </p:sp>
      <p:sp>
        <p:nvSpPr>
          <p:cNvPr id="4" name="Slide Number Placeholder 3">
            <a:extLst>
              <a:ext uri="{FF2B5EF4-FFF2-40B4-BE49-F238E27FC236}">
                <a16:creationId xmlns:a16="http://schemas.microsoft.com/office/drawing/2014/main" id="{D92A0CE8-9A7A-4494-B09C-7FE4424847E1}"/>
              </a:ext>
            </a:extLst>
          </p:cNvPr>
          <p:cNvSpPr>
            <a:spLocks noGrp="1"/>
          </p:cNvSpPr>
          <p:nvPr>
            <p:ph type="sldNum" sz="quarter" idx="12"/>
          </p:nvPr>
        </p:nvSpPr>
        <p:spPr/>
        <p:txBody>
          <a:bodyPr/>
          <a:lstStyle/>
          <a:p>
            <a:fld id="{8F6F091C-F864-45E3-86B2-FFC4DA06CF43}" type="slidenum">
              <a:rPr lang="en-US" smtClean="0"/>
              <a:t>25</a:t>
            </a:fld>
            <a:endParaRPr lang="en-US"/>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80FDCA2-53C0-48B3-861F-52B0913CA2A3}"/>
                  </a:ext>
                </a:extLst>
              </p:cNvPr>
              <p:cNvSpPr>
                <a:spLocks noGrp="1"/>
              </p:cNvSpPr>
              <p:nvPr>
                <p:ph idx="1"/>
              </p:nvPr>
            </p:nvSpPr>
            <p:spPr>
              <a:xfrm>
                <a:off x="1793311" y="3968482"/>
                <a:ext cx="9257978" cy="2184260"/>
              </a:xfrm>
              <a:prstGeom prst="rect">
                <a:avLst/>
              </a:prstGeom>
            </p:spPr>
            <p:txBody>
              <a:bodyPr wrap="square">
                <a:spAutoFit/>
              </a:bodyPr>
              <a:lstStyle/>
              <a:p>
                <a:pPr marL="571329" indent="-571329">
                  <a:buFont typeface="Arial" panose="020B0604020202020204" pitchFamily="34" charset="0"/>
                  <a:buChar char="•"/>
                </a:pPr>
                <a14:m>
                  <m:oMath xmlns:m="http://schemas.openxmlformats.org/officeDocument/2006/math">
                    <m:r>
                      <m:rPr>
                        <m:sty m:val="p"/>
                      </m:rPr>
                      <a:rPr lang="en-US" sz="4399" i="1">
                        <a:latin typeface="Cambria Math" panose="02040503050406030204" pitchFamily="18" charset="0"/>
                      </a:rPr>
                      <m:t>Δ</m:t>
                    </m:r>
                    <m:r>
                      <a:rPr lang="en-US" sz="4399" i="1">
                        <a:latin typeface="Cambria Math" panose="02040503050406030204" pitchFamily="18" charset="0"/>
                      </a:rPr>
                      <m:t>𝑓</m:t>
                    </m:r>
                  </m:oMath>
                </a14:m>
                <a:r>
                  <a:rPr lang="en-US" sz="4399" dirty="0"/>
                  <a:t> much faster than </a:t>
                </a:r>
                <a14:m>
                  <m:oMath xmlns:m="http://schemas.openxmlformats.org/officeDocument/2006/math">
                    <m:r>
                      <a:rPr lang="en-US" sz="4399" i="1">
                        <a:latin typeface="Cambria Math" panose="02040503050406030204" pitchFamily="18" charset="0"/>
                      </a:rPr>
                      <m:t>𝑓</m:t>
                    </m:r>
                  </m:oMath>
                </a14:m>
                <a:endParaRPr lang="en-US" sz="4399" dirty="0"/>
              </a:p>
              <a:p>
                <a:pPr marL="1028391" lvl="1" indent="-571329"/>
                <a:r>
                  <a:rPr lang="en-US" sz="3999" dirty="0"/>
                  <a:t>Ideally </a:t>
                </a:r>
                <a14:m>
                  <m:oMath xmlns:m="http://schemas.openxmlformats.org/officeDocument/2006/math">
                    <m:r>
                      <a:rPr lang="en-US" sz="3999" i="1">
                        <a:latin typeface="Cambria Math" panose="02040503050406030204" pitchFamily="18" charset="0"/>
                      </a:rPr>
                      <m:t>𝑂</m:t>
                    </m:r>
                    <m:d>
                      <m:dPr>
                        <m:ctrlPr>
                          <a:rPr lang="en-US" sz="3999" i="1">
                            <a:latin typeface="Cambria Math" panose="02040503050406030204" pitchFamily="18" charset="0"/>
                          </a:rPr>
                        </m:ctrlPr>
                      </m:dPr>
                      <m:e>
                        <m:d>
                          <m:dPr>
                            <m:begChr m:val="|"/>
                            <m:endChr m:val="|"/>
                            <m:ctrlPr>
                              <a:rPr lang="en-US" sz="3999" i="1">
                                <a:latin typeface="Cambria Math" panose="02040503050406030204" pitchFamily="18" charset="0"/>
                              </a:rPr>
                            </m:ctrlPr>
                          </m:dPr>
                          <m:e>
                            <m:r>
                              <a:rPr lang="en-US" sz="3999" i="1">
                                <a:latin typeface="Cambria Math" panose="02040503050406030204" pitchFamily="18" charset="0"/>
                              </a:rPr>
                              <m:t>𝐼</m:t>
                            </m:r>
                          </m:e>
                        </m:d>
                        <m:r>
                          <a:rPr lang="en-US" sz="3999" i="1">
                            <a:latin typeface="Cambria Math" panose="02040503050406030204" pitchFamily="18" charset="0"/>
                          </a:rPr>
                          <m:t>/</m:t>
                        </m:r>
                        <m:d>
                          <m:dPr>
                            <m:begChr m:val="|"/>
                            <m:endChr m:val="|"/>
                            <m:ctrlPr>
                              <a:rPr lang="en-US" sz="3999" i="1">
                                <a:latin typeface="Cambria Math" panose="02040503050406030204" pitchFamily="18" charset="0"/>
                              </a:rPr>
                            </m:ctrlPr>
                          </m:dPr>
                          <m:e>
                            <m:r>
                              <m:rPr>
                                <m:sty m:val="p"/>
                              </m:rPr>
                              <a:rPr lang="en-US" sz="3999">
                                <a:latin typeface="Cambria Math" panose="02040503050406030204" pitchFamily="18" charset="0"/>
                              </a:rPr>
                              <m:t>Δ</m:t>
                            </m:r>
                            <m:r>
                              <a:rPr lang="en-US" sz="3999" i="1">
                                <a:latin typeface="Cambria Math" panose="02040503050406030204" pitchFamily="18" charset="0"/>
                              </a:rPr>
                              <m:t>𝐼</m:t>
                            </m:r>
                          </m:e>
                        </m:d>
                      </m:e>
                    </m:d>
                  </m:oMath>
                </a14:m>
                <a:r>
                  <a:rPr lang="en-US" sz="3999" dirty="0"/>
                  <a:t> times faster</a:t>
                </a:r>
                <a:endParaRPr lang="en-US" sz="4399" i="1" dirty="0">
                  <a:latin typeface="Cambria Math" panose="02040503050406030204" pitchFamily="18" charset="0"/>
                </a:endParaRPr>
              </a:p>
              <a:p>
                <a:pPr marL="571329" indent="-571329"/>
                <a14:m>
                  <m:oMath xmlns:m="http://schemas.openxmlformats.org/officeDocument/2006/math">
                    <m:r>
                      <a:rPr lang="en-US" sz="4799" i="1">
                        <a:latin typeface="Cambria Math" panose="02040503050406030204" pitchFamily="18" charset="0"/>
                      </a:rPr>
                      <m:t>𝑓</m:t>
                    </m:r>
                  </m:oMath>
                </a14:m>
                <a:r>
                  <a:rPr lang="en-US" sz="4799" dirty="0"/>
                  <a:t> much simpler than </a:t>
                </a:r>
                <a14:m>
                  <m:oMath xmlns:m="http://schemas.openxmlformats.org/officeDocument/2006/math">
                    <m:r>
                      <m:rPr>
                        <m:sty m:val="p"/>
                      </m:rPr>
                      <a:rPr lang="en-US" sz="4799" i="1">
                        <a:latin typeface="Cambria Math" panose="02040503050406030204" pitchFamily="18" charset="0"/>
                      </a:rPr>
                      <m:t>Δ</m:t>
                    </m:r>
                    <m:r>
                      <a:rPr lang="en-US" sz="4799" i="1">
                        <a:latin typeface="Cambria Math" panose="02040503050406030204" pitchFamily="18" charset="0"/>
                      </a:rPr>
                      <m:t>𝑓</m:t>
                    </m:r>
                  </m:oMath>
                </a14:m>
                <a:endParaRPr lang="en-US" sz="4799" dirty="0"/>
              </a:p>
            </p:txBody>
          </p:sp>
        </mc:Choice>
        <mc:Fallback xmlns="">
          <p:sp>
            <p:nvSpPr>
              <p:cNvPr id="5" name="Content Placeholder 4">
                <a:extLst>
                  <a:ext uri="{FF2B5EF4-FFF2-40B4-BE49-F238E27FC236}">
                    <a16:creationId xmlns:a16="http://schemas.microsoft.com/office/drawing/2014/main" id="{B80FDCA2-53C0-48B3-861F-52B0913CA2A3}"/>
                  </a:ext>
                </a:extLst>
              </p:cNvPr>
              <p:cNvSpPr>
                <a:spLocks noGrp="1" noRot="1" noChangeAspect="1" noMove="1" noResize="1" noEditPoints="1" noAdjustHandles="1" noChangeArrowheads="1" noChangeShapeType="1" noTextEdit="1"/>
              </p:cNvSpPr>
              <p:nvPr>
                <p:ph idx="1"/>
              </p:nvPr>
            </p:nvSpPr>
            <p:spPr>
              <a:xfrm>
                <a:off x="1793311" y="3968482"/>
                <a:ext cx="9257978" cy="2184260"/>
              </a:xfrm>
              <a:prstGeom prst="rect">
                <a:avLst/>
              </a:prstGeom>
              <a:blipFill>
                <a:blip r:embed="rId2"/>
                <a:stretch>
                  <a:fillRect t="-7821" b="-159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008B40CE-03B9-4E45-AB02-8297DBAF21B7}"/>
                  </a:ext>
                </a:extLst>
              </p:cNvPr>
              <p:cNvSpPr/>
              <p:nvPr/>
            </p:nvSpPr>
            <p:spPr>
              <a:xfrm>
                <a:off x="3985324" y="2352011"/>
                <a:ext cx="710651" cy="830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4799" i="1">
                          <a:latin typeface="Cambria Math" panose="02040503050406030204" pitchFamily="18" charset="0"/>
                        </a:rPr>
                        <m:t>𝑓</m:t>
                      </m:r>
                    </m:oMath>
                  </m:oMathPara>
                </a14:m>
                <a:endParaRPr lang="en-US" sz="4799" dirty="0"/>
              </a:p>
            </p:txBody>
          </p:sp>
        </mc:Choice>
        <mc:Fallback xmlns="">
          <p:sp>
            <p:nvSpPr>
              <p:cNvPr id="7" name="Rectangle 6">
                <a:extLst>
                  <a:ext uri="{FF2B5EF4-FFF2-40B4-BE49-F238E27FC236}">
                    <a16:creationId xmlns:a16="http://schemas.microsoft.com/office/drawing/2014/main" id="{008B40CE-03B9-4E45-AB02-8297DBAF21B7}"/>
                  </a:ext>
                </a:extLst>
              </p:cNvPr>
              <p:cNvSpPr>
                <a:spLocks noRot="1" noChangeAspect="1" noMove="1" noResize="1" noEditPoints="1" noAdjustHandles="1" noChangeArrowheads="1" noChangeShapeType="1" noTextEdit="1"/>
              </p:cNvSpPr>
              <p:nvPr/>
            </p:nvSpPr>
            <p:spPr>
              <a:xfrm>
                <a:off x="3985324" y="2352011"/>
                <a:ext cx="710651" cy="830652"/>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9AADC401-EF86-4F3E-9D15-E86638FA6826}"/>
              </a:ext>
            </a:extLst>
          </p:cNvPr>
          <p:cNvSpPr/>
          <p:nvPr/>
        </p:nvSpPr>
        <p:spPr>
          <a:xfrm>
            <a:off x="5223096" y="2008604"/>
            <a:ext cx="1747766" cy="1490736"/>
          </a:xfrm>
          <a:prstGeom prst="rect">
            <a:avLst/>
          </a:prstGeom>
          <a:solidFill>
            <a:schemeClr val="accent1">
              <a:lumMod val="20000"/>
              <a:lumOff val="80000"/>
            </a:schemeClr>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dirty="0" err="1">
                <a:solidFill>
                  <a:schemeClr val="tx1"/>
                </a:solidFill>
              </a:rPr>
              <a:t>DDLog</a:t>
            </a:r>
            <a:r>
              <a:rPr lang="en-US" sz="2799" dirty="0">
                <a:solidFill>
                  <a:schemeClr val="tx1"/>
                </a:solidFill>
              </a:rPr>
              <a:t> compiler</a:t>
            </a:r>
          </a:p>
        </p:txBody>
      </p:sp>
      <p:sp>
        <p:nvSpPr>
          <p:cNvPr id="9" name="Arrow: Right 8">
            <a:extLst>
              <a:ext uri="{FF2B5EF4-FFF2-40B4-BE49-F238E27FC236}">
                <a16:creationId xmlns:a16="http://schemas.microsoft.com/office/drawing/2014/main" id="{288506A0-2D27-4D78-A6B7-B22302B70053}"/>
              </a:ext>
            </a:extLst>
          </p:cNvPr>
          <p:cNvSpPr/>
          <p:nvPr/>
        </p:nvSpPr>
        <p:spPr>
          <a:xfrm>
            <a:off x="4683277" y="2381288"/>
            <a:ext cx="520400" cy="745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a:p>
        </p:txBody>
      </p:sp>
      <p:sp>
        <p:nvSpPr>
          <p:cNvPr id="10" name="Arrow: Right 9">
            <a:extLst>
              <a:ext uri="{FF2B5EF4-FFF2-40B4-BE49-F238E27FC236}">
                <a16:creationId xmlns:a16="http://schemas.microsoft.com/office/drawing/2014/main" id="{7E32ED04-3C34-4AC7-9C7C-65B85109CA9E}"/>
              </a:ext>
            </a:extLst>
          </p:cNvPr>
          <p:cNvSpPr/>
          <p:nvPr/>
        </p:nvSpPr>
        <p:spPr>
          <a:xfrm>
            <a:off x="7005813" y="2381288"/>
            <a:ext cx="520400" cy="7453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DCD34E4-47A9-4A89-ABBD-4061753D0130}"/>
                  </a:ext>
                </a:extLst>
              </p:cNvPr>
              <p:cNvSpPr/>
              <p:nvPr/>
            </p:nvSpPr>
            <p:spPr>
              <a:xfrm>
                <a:off x="7561165" y="2352011"/>
                <a:ext cx="1077642" cy="830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4799">
                          <a:latin typeface="Cambria Math" panose="02040503050406030204" pitchFamily="18" charset="0"/>
                        </a:rPr>
                        <m:t>Δ</m:t>
                      </m:r>
                      <m:r>
                        <a:rPr lang="en-US" sz="4799" i="1">
                          <a:latin typeface="Cambria Math" panose="02040503050406030204" pitchFamily="18" charset="0"/>
                        </a:rPr>
                        <m:t>𝑓</m:t>
                      </m:r>
                    </m:oMath>
                  </m:oMathPara>
                </a14:m>
                <a:endParaRPr lang="en-US" sz="4799" dirty="0"/>
              </a:p>
            </p:txBody>
          </p:sp>
        </mc:Choice>
        <mc:Fallback xmlns="">
          <p:sp>
            <p:nvSpPr>
              <p:cNvPr id="11" name="Rectangle 10">
                <a:extLst>
                  <a:ext uri="{FF2B5EF4-FFF2-40B4-BE49-F238E27FC236}">
                    <a16:creationId xmlns:a16="http://schemas.microsoft.com/office/drawing/2014/main" id="{2DCD34E4-47A9-4A89-ABBD-4061753D0130}"/>
                  </a:ext>
                </a:extLst>
              </p:cNvPr>
              <p:cNvSpPr>
                <a:spLocks noRot="1" noChangeAspect="1" noMove="1" noResize="1" noEditPoints="1" noAdjustHandles="1" noChangeArrowheads="1" noChangeShapeType="1" noTextEdit="1"/>
              </p:cNvSpPr>
              <p:nvPr/>
            </p:nvSpPr>
            <p:spPr>
              <a:xfrm>
                <a:off x="7561165" y="2352011"/>
                <a:ext cx="1077642" cy="830652"/>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284329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FFC4A172-D7FC-4BEC-91A8-6C54905C395D}"/>
              </a:ext>
            </a:extLst>
          </p:cNvPr>
          <p:cNvGrpSpPr/>
          <p:nvPr/>
        </p:nvGrpSpPr>
        <p:grpSpPr>
          <a:xfrm>
            <a:off x="483045" y="1610199"/>
            <a:ext cx="11506843" cy="4209973"/>
            <a:chOff x="1475479" y="2053406"/>
            <a:chExt cx="9399929" cy="3171308"/>
          </a:xfrm>
        </p:grpSpPr>
        <p:sp>
          <p:nvSpPr>
            <p:cNvPr id="7" name="Arrow: Right 6">
              <a:extLst>
                <a:ext uri="{FF2B5EF4-FFF2-40B4-BE49-F238E27FC236}">
                  <a16:creationId xmlns:a16="http://schemas.microsoft.com/office/drawing/2014/main" id="{B78C8A36-D317-42D0-A97F-3B7C1E682529}"/>
                </a:ext>
              </a:extLst>
            </p:cNvPr>
            <p:cNvSpPr/>
            <p:nvPr/>
          </p:nvSpPr>
          <p:spPr>
            <a:xfrm>
              <a:off x="4589906" y="2914463"/>
              <a:ext cx="425115" cy="561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a:p>
          </p:txBody>
        </p:sp>
        <p:sp>
          <p:nvSpPr>
            <p:cNvPr id="10" name="Arrow: Right 9">
              <a:extLst>
                <a:ext uri="{FF2B5EF4-FFF2-40B4-BE49-F238E27FC236}">
                  <a16:creationId xmlns:a16="http://schemas.microsoft.com/office/drawing/2014/main" id="{BCB0CBF1-165C-4908-9B8F-A073137A987C}"/>
                </a:ext>
              </a:extLst>
            </p:cNvPr>
            <p:cNvSpPr/>
            <p:nvPr/>
          </p:nvSpPr>
          <p:spPr>
            <a:xfrm>
              <a:off x="6305864" y="2914463"/>
              <a:ext cx="425115" cy="561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a:p>
          </p:txBody>
        </p:sp>
        <p:sp>
          <p:nvSpPr>
            <p:cNvPr id="6" name="Arrow: Right 5">
              <a:extLst>
                <a:ext uri="{FF2B5EF4-FFF2-40B4-BE49-F238E27FC236}">
                  <a16:creationId xmlns:a16="http://schemas.microsoft.com/office/drawing/2014/main" id="{62A9F52E-06D9-4C7C-9B8A-787CF5C3D31C}"/>
                </a:ext>
              </a:extLst>
            </p:cNvPr>
            <p:cNvSpPr/>
            <p:nvPr/>
          </p:nvSpPr>
          <p:spPr>
            <a:xfrm>
              <a:off x="2780625" y="2914463"/>
              <a:ext cx="425115" cy="561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a:p>
          </p:txBody>
        </p:sp>
        <p:sp>
          <p:nvSpPr>
            <p:cNvPr id="4" name="Rectangle 3">
              <a:extLst>
                <a:ext uri="{FF2B5EF4-FFF2-40B4-BE49-F238E27FC236}">
                  <a16:creationId xmlns:a16="http://schemas.microsoft.com/office/drawing/2014/main" id="{C2467A94-2B3A-42FD-A311-6103193CC251}"/>
                </a:ext>
              </a:extLst>
            </p:cNvPr>
            <p:cNvSpPr/>
            <p:nvPr/>
          </p:nvSpPr>
          <p:spPr>
            <a:xfrm>
              <a:off x="3221603" y="2633726"/>
              <a:ext cx="1427748" cy="1122948"/>
            </a:xfrm>
            <a:prstGeom prst="rect">
              <a:avLst/>
            </a:prstGeom>
            <a:solidFill>
              <a:schemeClr val="accent1">
                <a:lumMod val="20000"/>
                <a:lumOff val="80000"/>
              </a:schemeClr>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dirty="0" err="1">
                  <a:solidFill>
                    <a:schemeClr val="tx1"/>
                  </a:solidFill>
                </a:rPr>
                <a:t>DDLog</a:t>
              </a:r>
              <a:r>
                <a:rPr lang="en-US" sz="2799" dirty="0">
                  <a:solidFill>
                    <a:schemeClr val="tx1"/>
                  </a:solidFill>
                </a:rPr>
                <a:t> compiler</a:t>
              </a:r>
            </a:p>
          </p:txBody>
        </p:sp>
        <p:sp>
          <p:nvSpPr>
            <p:cNvPr id="5" name="TextBox 4">
              <a:extLst>
                <a:ext uri="{FF2B5EF4-FFF2-40B4-BE49-F238E27FC236}">
                  <a16:creationId xmlns:a16="http://schemas.microsoft.com/office/drawing/2014/main" id="{5EC45E4A-54A6-43DD-91AF-2885619B4BB2}"/>
                </a:ext>
              </a:extLst>
            </p:cNvPr>
            <p:cNvSpPr txBox="1"/>
            <p:nvPr/>
          </p:nvSpPr>
          <p:spPr>
            <a:xfrm>
              <a:off x="1475479" y="2709784"/>
              <a:ext cx="1364397" cy="1042734"/>
            </a:xfrm>
            <a:prstGeom prst="rect">
              <a:avLst/>
            </a:prstGeom>
            <a:solidFill>
              <a:schemeClr val="accent4"/>
            </a:solidFill>
          </p:spPr>
          <p:txBody>
            <a:bodyPr wrap="none" rtlCol="0">
              <a:spAutoFit/>
            </a:bodyPr>
            <a:lstStyle/>
            <a:p>
              <a:pPr algn="ctr"/>
              <a:r>
                <a:rPr lang="en-US" sz="2799" dirty="0" err="1"/>
                <a:t>DDLog</a:t>
              </a:r>
              <a:endParaRPr lang="en-US" sz="2799" dirty="0"/>
            </a:p>
            <a:p>
              <a:pPr algn="ctr"/>
              <a:r>
                <a:rPr lang="en-US" sz="2799" dirty="0"/>
                <a:t>program</a:t>
              </a:r>
            </a:p>
            <a:p>
              <a:pPr algn="ctr"/>
              <a:endParaRPr lang="en-US" sz="2799"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A9E0F2D-E706-4FE3-9BA7-1AA5660094DA}"/>
                    </a:ext>
                  </a:extLst>
                </p:cNvPr>
                <p:cNvSpPr txBox="1"/>
                <p:nvPr/>
              </p:nvSpPr>
              <p:spPr>
                <a:xfrm>
                  <a:off x="5012426" y="2691599"/>
                  <a:ext cx="1378798" cy="1042734"/>
                </a:xfrm>
                <a:prstGeom prst="rect">
                  <a:avLst/>
                </a:prstGeom>
                <a:solidFill>
                  <a:schemeClr val="accent4"/>
                </a:solidFill>
              </p:spPr>
              <p:txBody>
                <a:bodyPr wrap="none" rtlCol="0">
                  <a:spAutoFit/>
                </a:bodyPr>
                <a:lstStyle/>
                <a:p>
                  <a:pPr algn="ctr"/>
                  <a:r>
                    <a:rPr lang="en-US" sz="2799" dirty="0"/>
                    <a:t>Rust</a:t>
                  </a:r>
                </a:p>
                <a:p>
                  <a:pPr algn="ctr"/>
                  <a:r>
                    <a:rPr lang="en-US" sz="2799" dirty="0"/>
                    <a:t>Program</a:t>
                  </a:r>
                </a:p>
                <a:p>
                  <a:pPr algn="ctr"/>
                  <a14:m>
                    <m:oMathPara xmlns:m="http://schemas.openxmlformats.org/officeDocument/2006/math">
                      <m:oMathParaPr>
                        <m:jc m:val="centerGroup"/>
                      </m:oMathParaPr>
                      <m:oMath xmlns:m="http://schemas.openxmlformats.org/officeDocument/2006/math">
                        <m:r>
                          <m:rPr>
                            <m:sty m:val="p"/>
                          </m:rPr>
                          <a:rPr lang="en-US" sz="2799">
                            <a:latin typeface="Cambria Math" panose="02040503050406030204" pitchFamily="18" charset="0"/>
                          </a:rPr>
                          <m:t>Δ</m:t>
                        </m:r>
                        <m:r>
                          <a:rPr lang="en-US" sz="2799" i="1">
                            <a:latin typeface="Cambria Math" panose="02040503050406030204" pitchFamily="18" charset="0"/>
                          </a:rPr>
                          <m:t>𝑓</m:t>
                        </m:r>
                      </m:oMath>
                    </m:oMathPara>
                  </a14:m>
                  <a:endParaRPr lang="en-US" sz="2799" dirty="0"/>
                </a:p>
              </p:txBody>
            </p:sp>
          </mc:Choice>
          <mc:Fallback xmlns="">
            <p:sp>
              <p:nvSpPr>
                <p:cNvPr id="8" name="TextBox 7">
                  <a:extLst>
                    <a:ext uri="{FF2B5EF4-FFF2-40B4-BE49-F238E27FC236}">
                      <a16:creationId xmlns:a16="http://schemas.microsoft.com/office/drawing/2014/main" id="{8A9E0F2D-E706-4FE3-9BA7-1AA5660094DA}"/>
                    </a:ext>
                  </a:extLst>
                </p:cNvPr>
                <p:cNvSpPr txBox="1">
                  <a:spLocks noRot="1" noChangeAspect="1" noMove="1" noResize="1" noEditPoints="1" noAdjustHandles="1" noChangeArrowheads="1" noChangeShapeType="1" noTextEdit="1"/>
                </p:cNvSpPr>
                <p:nvPr/>
              </p:nvSpPr>
              <p:spPr>
                <a:xfrm>
                  <a:off x="5012426" y="2691599"/>
                  <a:ext cx="1378798" cy="1042734"/>
                </a:xfrm>
                <a:prstGeom prst="rect">
                  <a:avLst/>
                </a:prstGeom>
                <a:blipFill>
                  <a:blip r:embed="rId2"/>
                  <a:stretch>
                    <a:fillRect l="-6498" t="-4405" r="-6859"/>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D0EB0049-8E43-40BE-80DB-0493C9E9F02C}"/>
                </a:ext>
              </a:extLst>
            </p:cNvPr>
            <p:cNvSpPr/>
            <p:nvPr/>
          </p:nvSpPr>
          <p:spPr>
            <a:xfrm>
              <a:off x="6718635" y="2633729"/>
              <a:ext cx="1427748" cy="1122948"/>
            </a:xfrm>
            <a:prstGeom prst="rect">
              <a:avLst/>
            </a:prstGeom>
            <a:solidFill>
              <a:schemeClr val="accent1">
                <a:lumMod val="20000"/>
                <a:lumOff val="80000"/>
              </a:schemeClr>
            </a:solidFill>
            <a:ln w="381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dirty="0">
                  <a:solidFill>
                    <a:schemeClr val="tx1"/>
                  </a:solidFill>
                </a:rPr>
                <a:t>Rust compiler</a:t>
              </a:r>
            </a:p>
          </p:txBody>
        </p:sp>
        <p:sp>
          <p:nvSpPr>
            <p:cNvPr id="11" name="Rectangle 10">
              <a:extLst>
                <a:ext uri="{FF2B5EF4-FFF2-40B4-BE49-F238E27FC236}">
                  <a16:creationId xmlns:a16="http://schemas.microsoft.com/office/drawing/2014/main" id="{A3A69255-DA71-4F68-91F8-AC5698162779}"/>
                </a:ext>
              </a:extLst>
            </p:cNvPr>
            <p:cNvSpPr/>
            <p:nvPr/>
          </p:nvSpPr>
          <p:spPr>
            <a:xfrm>
              <a:off x="6569620" y="4262689"/>
              <a:ext cx="1725777" cy="96202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799" dirty="0">
                  <a:solidFill>
                    <a:schemeClr val="tx1"/>
                  </a:solidFill>
                </a:rPr>
                <a:t>Differential</a:t>
              </a:r>
              <a:br>
                <a:rPr lang="en-US" sz="2799" dirty="0">
                  <a:solidFill>
                    <a:schemeClr val="tx1"/>
                  </a:solidFill>
                </a:rPr>
              </a:br>
              <a:r>
                <a:rPr lang="en-US" sz="2799" dirty="0">
                  <a:solidFill>
                    <a:schemeClr val="tx1"/>
                  </a:solidFill>
                </a:rPr>
                <a:t>dataflow</a:t>
              </a:r>
            </a:p>
            <a:p>
              <a:pPr algn="ctr"/>
              <a:r>
                <a:rPr lang="en-US" sz="2799" dirty="0">
                  <a:solidFill>
                    <a:schemeClr val="tx1"/>
                  </a:solidFill>
                </a:rPr>
                <a:t>library</a:t>
              </a:r>
            </a:p>
          </p:txBody>
        </p:sp>
        <p:sp>
          <p:nvSpPr>
            <p:cNvPr id="12" name="Arrow: Right 11">
              <a:extLst>
                <a:ext uri="{FF2B5EF4-FFF2-40B4-BE49-F238E27FC236}">
                  <a16:creationId xmlns:a16="http://schemas.microsoft.com/office/drawing/2014/main" id="{9BD11C87-2A86-4A2C-9028-80B171350036}"/>
                </a:ext>
              </a:extLst>
            </p:cNvPr>
            <p:cNvSpPr/>
            <p:nvPr/>
          </p:nvSpPr>
          <p:spPr>
            <a:xfrm rot="16200000">
              <a:off x="7219950" y="3747310"/>
              <a:ext cx="425115" cy="561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a:p>
          </p:txBody>
        </p:sp>
        <p:sp>
          <p:nvSpPr>
            <p:cNvPr id="13" name="Arrow: Right 12">
              <a:extLst>
                <a:ext uri="{FF2B5EF4-FFF2-40B4-BE49-F238E27FC236}">
                  <a16:creationId xmlns:a16="http://schemas.microsoft.com/office/drawing/2014/main" id="{0F9BACA5-EF71-48A7-AF96-F8B56481CAEA}"/>
                </a:ext>
              </a:extLst>
            </p:cNvPr>
            <p:cNvSpPr/>
            <p:nvPr/>
          </p:nvSpPr>
          <p:spPr>
            <a:xfrm>
              <a:off x="8174939" y="2914463"/>
              <a:ext cx="425115" cy="5614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a:p>
          </p:txBody>
        </p:sp>
        <p:sp>
          <p:nvSpPr>
            <p:cNvPr id="14" name="TextBox 13">
              <a:extLst>
                <a:ext uri="{FF2B5EF4-FFF2-40B4-BE49-F238E27FC236}">
                  <a16:creationId xmlns:a16="http://schemas.microsoft.com/office/drawing/2014/main" id="{70E9BA17-0750-447D-9A0B-5E62A3A0E8D0}"/>
                </a:ext>
              </a:extLst>
            </p:cNvPr>
            <p:cNvSpPr txBox="1"/>
            <p:nvPr/>
          </p:nvSpPr>
          <p:spPr>
            <a:xfrm>
              <a:off x="8810017" y="2872033"/>
              <a:ext cx="1048892" cy="718334"/>
            </a:xfrm>
            <a:prstGeom prst="rect">
              <a:avLst/>
            </a:prstGeom>
            <a:solidFill>
              <a:schemeClr val="accent4"/>
            </a:solidFill>
          </p:spPr>
          <p:txBody>
            <a:bodyPr wrap="none" rtlCol="0">
              <a:spAutoFit/>
            </a:bodyPr>
            <a:lstStyle/>
            <a:p>
              <a:pPr algn="ctr"/>
              <a:r>
                <a:rPr lang="en-US" sz="2799" dirty="0"/>
                <a:t>Native</a:t>
              </a:r>
              <a:br>
                <a:rPr lang="en-US" sz="2799" dirty="0"/>
              </a:br>
              <a:r>
                <a:rPr lang="en-US" sz="2799" dirty="0"/>
                <a:t>library</a:t>
              </a:r>
            </a:p>
          </p:txBody>
        </p:sp>
        <p:sp>
          <p:nvSpPr>
            <p:cNvPr id="15" name="Arrow: Right 14">
              <a:extLst>
                <a:ext uri="{FF2B5EF4-FFF2-40B4-BE49-F238E27FC236}">
                  <a16:creationId xmlns:a16="http://schemas.microsoft.com/office/drawing/2014/main" id="{3F54A94F-BBA4-42E2-B44B-9E4BF00173A3}"/>
                </a:ext>
              </a:extLst>
            </p:cNvPr>
            <p:cNvSpPr/>
            <p:nvPr/>
          </p:nvSpPr>
          <p:spPr>
            <a:xfrm rot="5400000">
              <a:off x="9121904" y="2352989"/>
              <a:ext cx="425115" cy="561473"/>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a:p>
          </p:txBody>
        </p:sp>
        <p:sp>
          <p:nvSpPr>
            <p:cNvPr id="16" name="Arrow: Right 15">
              <a:extLst>
                <a:ext uri="{FF2B5EF4-FFF2-40B4-BE49-F238E27FC236}">
                  <a16:creationId xmlns:a16="http://schemas.microsoft.com/office/drawing/2014/main" id="{FBD6A401-8C0E-494D-95D3-64AFED9E5046}"/>
                </a:ext>
              </a:extLst>
            </p:cNvPr>
            <p:cNvSpPr/>
            <p:nvPr/>
          </p:nvSpPr>
          <p:spPr>
            <a:xfrm rot="5400000">
              <a:off x="9122033" y="3539955"/>
              <a:ext cx="425115" cy="561473"/>
            </a:xfrm>
            <a:prstGeom prst="rightArrow">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99"/>
            </a:p>
          </p:txBody>
        </p:sp>
        <p:sp>
          <p:nvSpPr>
            <p:cNvPr id="17" name="TextBox 16">
              <a:extLst>
                <a:ext uri="{FF2B5EF4-FFF2-40B4-BE49-F238E27FC236}">
                  <a16:creationId xmlns:a16="http://schemas.microsoft.com/office/drawing/2014/main" id="{69B596FD-1240-4D38-8329-BB8B70A5C39E}"/>
                </a:ext>
              </a:extLst>
            </p:cNvPr>
            <p:cNvSpPr txBox="1"/>
            <p:nvPr/>
          </p:nvSpPr>
          <p:spPr>
            <a:xfrm>
              <a:off x="8583454" y="2053406"/>
              <a:ext cx="2123704" cy="393935"/>
            </a:xfrm>
            <a:prstGeom prst="rect">
              <a:avLst/>
            </a:prstGeom>
            <a:noFill/>
          </p:spPr>
          <p:txBody>
            <a:bodyPr wrap="none" rtlCol="0">
              <a:spAutoFit/>
            </a:bodyPr>
            <a:lstStyle/>
            <a:p>
              <a:r>
                <a:rPr lang="en-US" sz="2799" dirty="0"/>
                <a:t>Input changes</a:t>
              </a:r>
            </a:p>
          </p:txBody>
        </p:sp>
        <p:sp>
          <p:nvSpPr>
            <p:cNvPr id="18" name="TextBox 17">
              <a:extLst>
                <a:ext uri="{FF2B5EF4-FFF2-40B4-BE49-F238E27FC236}">
                  <a16:creationId xmlns:a16="http://schemas.microsoft.com/office/drawing/2014/main" id="{13823D7B-F30E-4B57-B9D3-95C2029FB288}"/>
                </a:ext>
              </a:extLst>
            </p:cNvPr>
            <p:cNvSpPr txBox="1"/>
            <p:nvPr/>
          </p:nvSpPr>
          <p:spPr>
            <a:xfrm>
              <a:off x="8497729" y="3967659"/>
              <a:ext cx="2377679" cy="393935"/>
            </a:xfrm>
            <a:prstGeom prst="rect">
              <a:avLst/>
            </a:prstGeom>
            <a:noFill/>
          </p:spPr>
          <p:txBody>
            <a:bodyPr wrap="none" rtlCol="0">
              <a:spAutoFit/>
            </a:bodyPr>
            <a:lstStyle/>
            <a:p>
              <a:r>
                <a:rPr lang="en-US" sz="2799" dirty="0"/>
                <a:t>Output changes</a:t>
              </a:r>
            </a:p>
          </p:txBody>
        </p:sp>
      </p:grpSp>
      <p:sp>
        <p:nvSpPr>
          <p:cNvPr id="2" name="Title 1">
            <a:extLst>
              <a:ext uri="{FF2B5EF4-FFF2-40B4-BE49-F238E27FC236}">
                <a16:creationId xmlns:a16="http://schemas.microsoft.com/office/drawing/2014/main" id="{4A891455-7384-42AC-9CC2-397339E89B13}"/>
              </a:ext>
            </a:extLst>
          </p:cNvPr>
          <p:cNvSpPr>
            <a:spLocks noGrp="1"/>
          </p:cNvSpPr>
          <p:nvPr>
            <p:ph type="title"/>
          </p:nvPr>
        </p:nvSpPr>
        <p:spPr/>
        <p:txBody>
          <a:bodyPr/>
          <a:lstStyle/>
          <a:p>
            <a:r>
              <a:rPr lang="en-US" sz="4000" dirty="0" err="1"/>
              <a:t>DDlog</a:t>
            </a:r>
            <a:r>
              <a:rPr lang="en-US" sz="4000" dirty="0"/>
              <a:t> System architecture</a:t>
            </a:r>
          </a:p>
        </p:txBody>
      </p:sp>
      <p:sp>
        <p:nvSpPr>
          <p:cNvPr id="19" name="Slide Number Placeholder 18">
            <a:extLst>
              <a:ext uri="{FF2B5EF4-FFF2-40B4-BE49-F238E27FC236}">
                <a16:creationId xmlns:a16="http://schemas.microsoft.com/office/drawing/2014/main" id="{59A994F7-AE15-40D9-BB50-86939C9096BC}"/>
              </a:ext>
            </a:extLst>
          </p:cNvPr>
          <p:cNvSpPr>
            <a:spLocks noGrp="1"/>
          </p:cNvSpPr>
          <p:nvPr>
            <p:ph type="sldNum" sz="quarter" idx="12"/>
          </p:nvPr>
        </p:nvSpPr>
        <p:spPr/>
        <p:txBody>
          <a:bodyPr/>
          <a:lstStyle/>
          <a:p>
            <a:fld id="{8F6F091C-F864-45E3-86B2-FFC4DA06CF43}" type="slidenum">
              <a:rPr lang="en-US" smtClean="0"/>
              <a:t>26</a:t>
            </a:fld>
            <a:endParaRPr lang="en-US"/>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EE913B5D-42B3-41BF-BB4A-080B4C3A1760}"/>
                  </a:ext>
                </a:extLst>
              </p:cNvPr>
              <p:cNvSpPr/>
              <p:nvPr/>
            </p:nvSpPr>
            <p:spPr>
              <a:xfrm>
                <a:off x="1076242" y="3318963"/>
                <a:ext cx="555520" cy="52308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799" i="1">
                          <a:latin typeface="Cambria Math" panose="02040503050406030204" pitchFamily="18" charset="0"/>
                        </a:rPr>
                        <m:t>𝑓</m:t>
                      </m:r>
                    </m:oMath>
                  </m:oMathPara>
                </a14:m>
                <a:endParaRPr lang="en-US" sz="2799" dirty="0"/>
              </a:p>
            </p:txBody>
          </p:sp>
        </mc:Choice>
        <mc:Fallback xmlns="">
          <p:sp>
            <p:nvSpPr>
              <p:cNvPr id="21" name="Rectangle 20">
                <a:extLst>
                  <a:ext uri="{FF2B5EF4-FFF2-40B4-BE49-F238E27FC236}">
                    <a16:creationId xmlns:a16="http://schemas.microsoft.com/office/drawing/2014/main" id="{EE913B5D-42B3-41BF-BB4A-080B4C3A1760}"/>
                  </a:ext>
                </a:extLst>
              </p:cNvPr>
              <p:cNvSpPr>
                <a:spLocks noRot="1" noChangeAspect="1" noMove="1" noResize="1" noEditPoints="1" noAdjustHandles="1" noChangeArrowheads="1" noChangeShapeType="1" noTextEdit="1"/>
              </p:cNvSpPr>
              <p:nvPr/>
            </p:nvSpPr>
            <p:spPr>
              <a:xfrm>
                <a:off x="1076242" y="3318963"/>
                <a:ext cx="555520" cy="523084"/>
              </a:xfrm>
              <a:prstGeom prst="rect">
                <a:avLst/>
              </a:prstGeom>
              <a:blipFill>
                <a:blip r:embed="rId3"/>
                <a:stretch>
                  <a:fillRect/>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A6DB7CEE-D5C6-499A-B710-6EF3E05A9445}"/>
              </a:ext>
            </a:extLst>
          </p:cNvPr>
          <p:cNvSpPr txBox="1"/>
          <p:nvPr/>
        </p:nvSpPr>
        <p:spPr>
          <a:xfrm>
            <a:off x="2959968" y="3920634"/>
            <a:ext cx="1245530" cy="461417"/>
          </a:xfrm>
          <a:prstGeom prst="rect">
            <a:avLst/>
          </a:prstGeom>
          <a:noFill/>
        </p:spPr>
        <p:txBody>
          <a:bodyPr wrap="none" rtlCol="0">
            <a:spAutoFit/>
          </a:bodyPr>
          <a:lstStyle/>
          <a:p>
            <a:r>
              <a:rPr lang="en-US" sz="2399" dirty="0"/>
              <a:t>Haskell</a:t>
            </a:r>
          </a:p>
        </p:txBody>
      </p:sp>
    </p:spTree>
    <p:extLst>
      <p:ext uri="{BB962C8B-B14F-4D97-AF65-F5344CB8AC3E}">
        <p14:creationId xmlns:p14="http://schemas.microsoft.com/office/powerpoint/2010/main" val="39901320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82B3F-11E6-4C7B-A20D-D3D7B00B520D}"/>
              </a:ext>
            </a:extLst>
          </p:cNvPr>
          <p:cNvSpPr>
            <a:spLocks noGrp="1"/>
          </p:cNvSpPr>
          <p:nvPr>
            <p:ph type="title"/>
          </p:nvPr>
        </p:nvSpPr>
        <p:spPr/>
        <p:txBody>
          <a:bodyPr/>
          <a:lstStyle/>
          <a:p>
            <a:r>
              <a:rPr lang="en-US" sz="4000" dirty="0"/>
              <a:t>DDlog compiler</a:t>
            </a:r>
          </a:p>
        </p:txBody>
      </p:sp>
      <p:sp>
        <p:nvSpPr>
          <p:cNvPr id="3" name="Content Placeholder 2">
            <a:extLst>
              <a:ext uri="{FF2B5EF4-FFF2-40B4-BE49-F238E27FC236}">
                <a16:creationId xmlns:a16="http://schemas.microsoft.com/office/drawing/2014/main" id="{96D93981-9D5F-4792-902B-4EC180728D48}"/>
              </a:ext>
            </a:extLst>
          </p:cNvPr>
          <p:cNvSpPr>
            <a:spLocks noGrp="1"/>
          </p:cNvSpPr>
          <p:nvPr>
            <p:ph idx="1"/>
          </p:nvPr>
        </p:nvSpPr>
        <p:spPr/>
        <p:txBody>
          <a:bodyPr/>
          <a:lstStyle/>
          <a:p>
            <a:pPr marL="342900" indent="-342900">
              <a:buFont typeface="Arial" panose="020B0604020202020204" pitchFamily="34" charset="0"/>
              <a:buChar char="•"/>
            </a:pPr>
            <a:r>
              <a:rPr lang="en-US" sz="2800" dirty="0"/>
              <a:t>Written in Haskell</a:t>
            </a:r>
          </a:p>
          <a:p>
            <a:pPr marL="342900" indent="-342900">
              <a:buFont typeface="Arial" panose="020B0604020202020204" pitchFamily="34" charset="0"/>
              <a:buChar char="•"/>
            </a:pPr>
            <a:r>
              <a:rPr lang="en-US" sz="2800" dirty="0"/>
              <a:t>Relatively simple (so far)</a:t>
            </a:r>
          </a:p>
          <a:p>
            <a:pPr lvl="1"/>
            <a:r>
              <a:rPr lang="en-US" sz="2400" dirty="0"/>
              <a:t>Parsing</a:t>
            </a:r>
          </a:p>
          <a:p>
            <a:pPr lvl="1"/>
            <a:r>
              <a:rPr lang="en-US" sz="2400" dirty="0"/>
              <a:t>Simple front-end IR</a:t>
            </a:r>
          </a:p>
          <a:p>
            <a:pPr lvl="1"/>
            <a:r>
              <a:rPr lang="en-US" sz="2400" dirty="0"/>
              <a:t>Validation</a:t>
            </a:r>
          </a:p>
          <a:p>
            <a:pPr lvl="1"/>
            <a:r>
              <a:rPr lang="en-US" sz="2400" dirty="0"/>
              <a:t>Type inference</a:t>
            </a:r>
          </a:p>
          <a:p>
            <a:pPr lvl="1"/>
            <a:r>
              <a:rPr lang="en-US" sz="2400" dirty="0"/>
              <a:t>Optimizations</a:t>
            </a:r>
          </a:p>
          <a:p>
            <a:pPr lvl="1"/>
            <a:r>
              <a:rPr lang="en-US" sz="2400" dirty="0"/>
              <a:t>Code generation</a:t>
            </a:r>
          </a:p>
          <a:p>
            <a:pPr lvl="1"/>
            <a:r>
              <a:rPr lang="en-US" sz="2400" dirty="0"/>
              <a:t>Currently no back-end IR</a:t>
            </a:r>
          </a:p>
          <a:p>
            <a:pPr marL="342900" indent="-342900">
              <a:buFont typeface="Arial" panose="020B0604020202020204" pitchFamily="34" charset="0"/>
              <a:buChar char="•"/>
            </a:pPr>
            <a:r>
              <a:rPr lang="en-US" sz="2800" dirty="0"/>
              <a:t>Generates Rust source files</a:t>
            </a:r>
          </a:p>
        </p:txBody>
      </p:sp>
      <p:sp>
        <p:nvSpPr>
          <p:cNvPr id="4" name="Slide Number Placeholder 3">
            <a:extLst>
              <a:ext uri="{FF2B5EF4-FFF2-40B4-BE49-F238E27FC236}">
                <a16:creationId xmlns:a16="http://schemas.microsoft.com/office/drawing/2014/main" id="{1DD307FC-D985-48D3-92F7-26A9420C7D40}"/>
              </a:ext>
            </a:extLst>
          </p:cNvPr>
          <p:cNvSpPr>
            <a:spLocks noGrp="1"/>
          </p:cNvSpPr>
          <p:nvPr>
            <p:ph type="sldNum" sz="quarter" idx="12"/>
          </p:nvPr>
        </p:nvSpPr>
        <p:spPr/>
        <p:txBody>
          <a:bodyPr/>
          <a:lstStyle/>
          <a:p>
            <a:fld id="{8F6F091C-F864-45E3-86B2-FFC4DA06CF43}" type="slidenum">
              <a:rPr lang="en-US" smtClean="0"/>
              <a:t>27</a:t>
            </a:fld>
            <a:endParaRPr lang="en-US"/>
          </a:p>
        </p:txBody>
      </p:sp>
      <p:pic>
        <p:nvPicPr>
          <p:cNvPr id="6" name="Picture 5" descr="Logo&#10;&#10;Description automatically generated with medium confidence">
            <a:extLst>
              <a:ext uri="{FF2B5EF4-FFF2-40B4-BE49-F238E27FC236}">
                <a16:creationId xmlns:a16="http://schemas.microsoft.com/office/drawing/2014/main" id="{B5994FB6-B91B-4F50-BDF1-FF6FF67BE6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0538" y="3258388"/>
            <a:ext cx="4761260" cy="742757"/>
          </a:xfrm>
          <a:prstGeom prst="rect">
            <a:avLst/>
          </a:prstGeom>
        </p:spPr>
      </p:pic>
    </p:spTree>
    <p:extLst>
      <p:ext uri="{BB962C8B-B14F-4D97-AF65-F5344CB8AC3E}">
        <p14:creationId xmlns:p14="http://schemas.microsoft.com/office/powerpoint/2010/main" val="5241749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9571B-F6F8-4EA4-934A-752912D167F3}"/>
              </a:ext>
            </a:extLst>
          </p:cNvPr>
          <p:cNvSpPr>
            <a:spLocks noGrp="1"/>
          </p:cNvSpPr>
          <p:nvPr>
            <p:ph type="title"/>
          </p:nvPr>
        </p:nvSpPr>
        <p:spPr/>
        <p:txBody>
          <a:bodyPr/>
          <a:lstStyle/>
          <a:p>
            <a:r>
              <a:rPr lang="en-US" sz="4000" dirty="0"/>
              <a:t>Executable is Rust</a:t>
            </a:r>
          </a:p>
        </p:txBody>
      </p:sp>
      <p:sp>
        <p:nvSpPr>
          <p:cNvPr id="3" name="Content Placeholder 2">
            <a:extLst>
              <a:ext uri="{FF2B5EF4-FFF2-40B4-BE49-F238E27FC236}">
                <a16:creationId xmlns:a16="http://schemas.microsoft.com/office/drawing/2014/main" id="{B5705685-C41D-40CC-A42C-B415E9E37231}"/>
              </a:ext>
            </a:extLst>
          </p:cNvPr>
          <p:cNvSpPr>
            <a:spLocks noGrp="1"/>
          </p:cNvSpPr>
          <p:nvPr>
            <p:ph idx="1"/>
          </p:nvPr>
        </p:nvSpPr>
        <p:spPr>
          <a:xfrm>
            <a:off x="837981" y="1376216"/>
            <a:ext cx="10512862" cy="4821569"/>
          </a:xfrm>
        </p:spPr>
        <p:txBody>
          <a:bodyPr>
            <a:normAutofit/>
          </a:bodyPr>
          <a:lstStyle/>
          <a:p>
            <a:pPr marL="342900" indent="-342900">
              <a:buFont typeface="Arial" panose="020B0604020202020204" pitchFamily="34" charset="0"/>
              <a:buChar char="•"/>
            </a:pPr>
            <a:r>
              <a:rPr lang="en-US" sz="2400" dirty="0"/>
              <a:t>Safe language</a:t>
            </a:r>
          </a:p>
          <a:p>
            <a:pPr marL="342900" indent="-342900">
              <a:buFont typeface="Arial" panose="020B0604020202020204" pitchFamily="34" charset="0"/>
              <a:buChar char="•"/>
            </a:pPr>
            <a:r>
              <a:rPr lang="en-US" sz="2400" dirty="0"/>
              <a:t>Not a managed language (no GC required)</a:t>
            </a:r>
          </a:p>
          <a:p>
            <a:pPr marL="342900" indent="-342900">
              <a:buFont typeface="Arial" panose="020B0604020202020204" pitchFamily="34" charset="0"/>
              <a:buChar char="•"/>
            </a:pPr>
            <a:r>
              <a:rPr lang="en-US" sz="2400" dirty="0"/>
              <a:t>Generates native code</a:t>
            </a:r>
          </a:p>
          <a:p>
            <a:pPr lvl="1"/>
            <a:r>
              <a:rPr lang="en-US" sz="2000" dirty="0"/>
              <a:t>Really FAST</a:t>
            </a:r>
          </a:p>
          <a:p>
            <a:pPr marL="342900" indent="-342900">
              <a:buFont typeface="Arial" panose="020B0604020202020204" pitchFamily="34" charset="0"/>
              <a:buChar char="•"/>
            </a:pPr>
            <a:r>
              <a:rPr lang="en-US" sz="2400" dirty="0"/>
              <a:t>Ownership type system:</a:t>
            </a:r>
          </a:p>
          <a:p>
            <a:pPr lvl="1"/>
            <a:r>
              <a:rPr lang="en-US" sz="2000" dirty="0"/>
              <a:t>Avoids data races</a:t>
            </a:r>
          </a:p>
          <a:p>
            <a:pPr lvl="1"/>
            <a:r>
              <a:rPr lang="en-US" sz="2000" dirty="0"/>
              <a:t>Avoid data copies</a:t>
            </a:r>
          </a:p>
          <a:p>
            <a:pPr marL="342900" indent="-342900">
              <a:buFont typeface="Arial" panose="020B0604020202020204" pitchFamily="34" charset="0"/>
              <a:buChar char="•"/>
            </a:pPr>
            <a:r>
              <a:rPr lang="en-US" sz="2400" dirty="0"/>
              <a:t>Broad ecosystem of libraries (crates)</a:t>
            </a:r>
          </a:p>
          <a:p>
            <a:pPr marL="342900" indent="-342900">
              <a:buFont typeface="Arial" panose="020B0604020202020204" pitchFamily="34" charset="0"/>
              <a:buChar char="•"/>
            </a:pPr>
            <a:r>
              <a:rPr lang="en-US" sz="2400" dirty="0"/>
              <a:t>We make it very easy to expose Rust as </a:t>
            </a:r>
            <a:r>
              <a:rPr lang="en-US" sz="2400" dirty="0" err="1"/>
              <a:t>Ddlog</a:t>
            </a:r>
            <a:endParaRPr lang="en-US" sz="2400" dirty="0"/>
          </a:p>
          <a:p>
            <a:pPr lvl="1"/>
            <a:r>
              <a:rPr lang="en-US" sz="2000" dirty="0"/>
              <a:t>extern types and extern function declarations</a:t>
            </a:r>
          </a:p>
          <a:p>
            <a:pPr marL="342900" indent="-342900">
              <a:buFont typeface="Arial" panose="020B0604020202020204" pitchFamily="34" charset="0"/>
              <a:buChar char="•"/>
            </a:pPr>
            <a:r>
              <a:rPr lang="en-US" sz="2400" dirty="0"/>
              <a:t>Downside: slow compilation</a:t>
            </a:r>
          </a:p>
        </p:txBody>
      </p:sp>
      <p:sp>
        <p:nvSpPr>
          <p:cNvPr id="4" name="Slide Number Placeholder 3">
            <a:extLst>
              <a:ext uri="{FF2B5EF4-FFF2-40B4-BE49-F238E27FC236}">
                <a16:creationId xmlns:a16="http://schemas.microsoft.com/office/drawing/2014/main" id="{28B8ABC2-4DBB-4084-BF7B-3D4D6FBF04C4}"/>
              </a:ext>
            </a:extLst>
          </p:cNvPr>
          <p:cNvSpPr>
            <a:spLocks noGrp="1"/>
          </p:cNvSpPr>
          <p:nvPr>
            <p:ph type="sldNum" sz="quarter" idx="12"/>
          </p:nvPr>
        </p:nvSpPr>
        <p:spPr/>
        <p:txBody>
          <a:bodyPr/>
          <a:lstStyle/>
          <a:p>
            <a:fld id="{8F6F091C-F864-45E3-86B2-FFC4DA06CF43}" type="slidenum">
              <a:rPr lang="en-US" smtClean="0"/>
              <a:t>28</a:t>
            </a:fld>
            <a:endParaRPr lang="en-US"/>
          </a:p>
        </p:txBody>
      </p:sp>
      <p:pic>
        <p:nvPicPr>
          <p:cNvPr id="6" name="Picture 5" descr="Shape&#10;&#10;Description automatically generated with low confidence">
            <a:extLst>
              <a:ext uri="{FF2B5EF4-FFF2-40B4-BE49-F238E27FC236}">
                <a16:creationId xmlns:a16="http://schemas.microsoft.com/office/drawing/2014/main" id="{7D55068C-EC8B-48B5-804B-9A83C44AE8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5055" y="1870482"/>
            <a:ext cx="3209089" cy="3209089"/>
          </a:xfrm>
          <a:prstGeom prst="rect">
            <a:avLst/>
          </a:prstGeom>
        </p:spPr>
      </p:pic>
    </p:spTree>
    <p:extLst>
      <p:ext uri="{BB962C8B-B14F-4D97-AF65-F5344CB8AC3E}">
        <p14:creationId xmlns:p14="http://schemas.microsoft.com/office/powerpoint/2010/main" val="15114422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E1E1A-763E-4EE0-8201-4509D7479EDC}"/>
              </a:ext>
            </a:extLst>
          </p:cNvPr>
          <p:cNvSpPr>
            <a:spLocks noGrp="1"/>
          </p:cNvSpPr>
          <p:nvPr>
            <p:ph type="title"/>
          </p:nvPr>
        </p:nvSpPr>
        <p:spPr/>
        <p:txBody>
          <a:bodyPr/>
          <a:lstStyle/>
          <a:p>
            <a:r>
              <a:rPr lang="en-US" sz="4000" dirty="0"/>
              <a:t>DDlog compilation result is a library</a:t>
            </a:r>
          </a:p>
        </p:txBody>
      </p:sp>
      <p:sp>
        <p:nvSpPr>
          <p:cNvPr id="4" name="Slide Number Placeholder 3">
            <a:extLst>
              <a:ext uri="{FF2B5EF4-FFF2-40B4-BE49-F238E27FC236}">
                <a16:creationId xmlns:a16="http://schemas.microsoft.com/office/drawing/2014/main" id="{51FD2303-CD37-4842-9E18-55D6960010AB}"/>
              </a:ext>
            </a:extLst>
          </p:cNvPr>
          <p:cNvSpPr>
            <a:spLocks noGrp="1"/>
          </p:cNvSpPr>
          <p:nvPr>
            <p:ph type="sldNum" sz="quarter" idx="12"/>
          </p:nvPr>
        </p:nvSpPr>
        <p:spPr/>
        <p:txBody>
          <a:bodyPr/>
          <a:lstStyle/>
          <a:p>
            <a:fld id="{8F6F091C-F864-45E3-86B2-FFC4DA06CF43}" type="slidenum">
              <a:rPr lang="en-US" smtClean="0"/>
              <a:t>29</a:t>
            </a:fld>
            <a:endParaRPr lang="en-US" dirty="0"/>
          </a:p>
        </p:txBody>
      </p:sp>
      <p:sp>
        <p:nvSpPr>
          <p:cNvPr id="5" name="Rectangle 4">
            <a:extLst>
              <a:ext uri="{FF2B5EF4-FFF2-40B4-BE49-F238E27FC236}">
                <a16:creationId xmlns:a16="http://schemas.microsoft.com/office/drawing/2014/main" id="{3E7D4430-D2B8-4E73-B89A-2533C80CD9B5}"/>
              </a:ext>
            </a:extLst>
          </p:cNvPr>
          <p:cNvSpPr/>
          <p:nvPr/>
        </p:nvSpPr>
        <p:spPr>
          <a:xfrm>
            <a:off x="2480617" y="3946391"/>
            <a:ext cx="2199702" cy="24091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599" dirty="0">
                <a:solidFill>
                  <a:sysClr val="windowText" lastClr="000000"/>
                </a:solidFill>
              </a:rPr>
              <a:t>main program</a:t>
            </a:r>
          </a:p>
        </p:txBody>
      </p:sp>
      <p:sp>
        <p:nvSpPr>
          <p:cNvPr id="8" name="Rectangle 7">
            <a:extLst>
              <a:ext uri="{FF2B5EF4-FFF2-40B4-BE49-F238E27FC236}">
                <a16:creationId xmlns:a16="http://schemas.microsoft.com/office/drawing/2014/main" id="{F1AD2A0D-0C71-4B92-8A37-BCA3CB1675FA}"/>
              </a:ext>
            </a:extLst>
          </p:cNvPr>
          <p:cNvSpPr/>
          <p:nvPr/>
        </p:nvSpPr>
        <p:spPr>
          <a:xfrm>
            <a:off x="5546868" y="3946391"/>
            <a:ext cx="2199702" cy="2409197"/>
          </a:xfrm>
          <a:prstGeom prst="rect">
            <a:avLst/>
          </a:prstGeom>
          <a:solidFill>
            <a:schemeClr val="accent4">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599" dirty="0" err="1">
                <a:solidFill>
                  <a:sysClr val="windowText" lastClr="000000"/>
                </a:solidFill>
              </a:rPr>
              <a:t>ddlog</a:t>
            </a:r>
            <a:endParaRPr lang="en-US" sz="3599" dirty="0">
              <a:solidFill>
                <a:sysClr val="windowText" lastClr="000000"/>
              </a:solidFill>
            </a:endParaRPr>
          </a:p>
          <a:p>
            <a:pPr algn="ctr"/>
            <a:r>
              <a:rPr lang="en-US" sz="3599" dirty="0">
                <a:solidFill>
                  <a:sysClr val="windowText" lastClr="000000"/>
                </a:solidFill>
              </a:rPr>
              <a:t>runtime</a:t>
            </a:r>
            <a:br>
              <a:rPr lang="en-US" sz="3599" dirty="0">
                <a:solidFill>
                  <a:sysClr val="windowText" lastClr="000000"/>
                </a:solidFill>
              </a:rPr>
            </a:br>
            <a:r>
              <a:rPr lang="en-US" sz="3599" dirty="0">
                <a:solidFill>
                  <a:sysClr val="windowText" lastClr="000000"/>
                </a:solidFill>
              </a:rPr>
              <a:t>library</a:t>
            </a:r>
          </a:p>
        </p:txBody>
      </p:sp>
      <p:sp>
        <p:nvSpPr>
          <p:cNvPr id="10" name="Rectangle 9">
            <a:extLst>
              <a:ext uri="{FF2B5EF4-FFF2-40B4-BE49-F238E27FC236}">
                <a16:creationId xmlns:a16="http://schemas.microsoft.com/office/drawing/2014/main" id="{C80EFE2B-C90E-4FC9-8BFE-16086B9E39F7}"/>
              </a:ext>
            </a:extLst>
          </p:cNvPr>
          <p:cNvSpPr/>
          <p:nvPr/>
        </p:nvSpPr>
        <p:spPr>
          <a:xfrm>
            <a:off x="5642094" y="1342103"/>
            <a:ext cx="2104476" cy="1344020"/>
          </a:xfrm>
          <a:prstGeom prst="rect">
            <a:avLst/>
          </a:prstGeom>
          <a:solidFill>
            <a:schemeClr val="accent1">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399" dirty="0">
                <a:solidFill>
                  <a:sysClr val="windowText" lastClr="000000"/>
                </a:solidFill>
              </a:rPr>
              <a:t>DDlog program sources</a:t>
            </a:r>
          </a:p>
        </p:txBody>
      </p:sp>
      <p:sp>
        <p:nvSpPr>
          <p:cNvPr id="12" name="Arrow: Down 11">
            <a:extLst>
              <a:ext uri="{FF2B5EF4-FFF2-40B4-BE49-F238E27FC236}">
                <a16:creationId xmlns:a16="http://schemas.microsoft.com/office/drawing/2014/main" id="{84F110ED-5DE3-4057-B8DF-74738FA85251}"/>
              </a:ext>
            </a:extLst>
          </p:cNvPr>
          <p:cNvSpPr/>
          <p:nvPr/>
        </p:nvSpPr>
        <p:spPr>
          <a:xfrm>
            <a:off x="6308669" y="2755281"/>
            <a:ext cx="771324" cy="89987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2399" dirty="0">
                <a:solidFill>
                  <a:schemeClr val="tx1"/>
                </a:solidFill>
              </a:rPr>
              <a:t>Compile</a:t>
            </a:r>
          </a:p>
        </p:txBody>
      </p:sp>
      <p:sp>
        <p:nvSpPr>
          <p:cNvPr id="13" name="Arrow: Right 12">
            <a:extLst>
              <a:ext uri="{FF2B5EF4-FFF2-40B4-BE49-F238E27FC236}">
                <a16:creationId xmlns:a16="http://schemas.microsoft.com/office/drawing/2014/main" id="{AE77A588-74FA-492A-AC8E-62F74D0DC469}"/>
              </a:ext>
            </a:extLst>
          </p:cNvPr>
          <p:cNvSpPr/>
          <p:nvPr/>
        </p:nvSpPr>
        <p:spPr>
          <a:xfrm>
            <a:off x="4680319" y="4349511"/>
            <a:ext cx="866549" cy="523739"/>
          </a:xfrm>
          <a:prstGeom prst="rightArrow">
            <a:avLst/>
          </a:prstGeom>
          <a:solidFill>
            <a:srgbClr val="FFC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799" dirty="0">
                <a:solidFill>
                  <a:sysClr val="windowText" lastClr="000000"/>
                </a:solidFill>
              </a:rPr>
              <a:t>Input</a:t>
            </a:r>
            <a:br>
              <a:rPr lang="en-US" sz="1799" dirty="0">
                <a:solidFill>
                  <a:sysClr val="windowText" lastClr="000000"/>
                </a:solidFill>
              </a:rPr>
            </a:br>
            <a:r>
              <a:rPr lang="en-US" sz="1799" dirty="0">
                <a:solidFill>
                  <a:sysClr val="windowText" lastClr="000000"/>
                </a:solidFill>
              </a:rPr>
              <a:t>table</a:t>
            </a:r>
            <a:br>
              <a:rPr lang="en-US" sz="1799" dirty="0">
                <a:solidFill>
                  <a:sysClr val="windowText" lastClr="000000"/>
                </a:solidFill>
              </a:rPr>
            </a:br>
            <a:r>
              <a:rPr lang="en-US" sz="1799" dirty="0">
                <a:solidFill>
                  <a:sysClr val="windowText" lastClr="000000"/>
                </a:solidFill>
              </a:rPr>
              <a:t>changes</a:t>
            </a:r>
          </a:p>
        </p:txBody>
      </p:sp>
      <p:sp>
        <p:nvSpPr>
          <p:cNvPr id="14" name="Arrow: Left 13">
            <a:extLst>
              <a:ext uri="{FF2B5EF4-FFF2-40B4-BE49-F238E27FC236}">
                <a16:creationId xmlns:a16="http://schemas.microsoft.com/office/drawing/2014/main" id="{9EC069E3-86DB-4C02-A48C-A7AE3BDB27E9}"/>
              </a:ext>
            </a:extLst>
          </p:cNvPr>
          <p:cNvSpPr/>
          <p:nvPr/>
        </p:nvSpPr>
        <p:spPr>
          <a:xfrm>
            <a:off x="4680319" y="5416032"/>
            <a:ext cx="866549" cy="457081"/>
          </a:xfrm>
          <a:prstGeom prst="leftArrow">
            <a:avLst/>
          </a:prstGeom>
          <a:solidFill>
            <a:srgbClr val="FFC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wrap="none" rtlCol="0" anchor="ctr"/>
          <a:lstStyle/>
          <a:p>
            <a:pPr algn="ctr"/>
            <a:r>
              <a:rPr lang="en-US" sz="1799" dirty="0">
                <a:solidFill>
                  <a:sysClr val="windowText" lastClr="000000"/>
                </a:solidFill>
              </a:rPr>
              <a:t>Output</a:t>
            </a:r>
            <a:br>
              <a:rPr lang="en-US" sz="1799" dirty="0">
                <a:solidFill>
                  <a:sysClr val="windowText" lastClr="000000"/>
                </a:solidFill>
              </a:rPr>
            </a:br>
            <a:r>
              <a:rPr lang="en-US" sz="1799" dirty="0">
                <a:solidFill>
                  <a:sysClr val="windowText" lastClr="000000"/>
                </a:solidFill>
              </a:rPr>
              <a:t>table</a:t>
            </a:r>
            <a:br>
              <a:rPr lang="en-US" sz="1799" dirty="0">
                <a:solidFill>
                  <a:sysClr val="windowText" lastClr="000000"/>
                </a:solidFill>
              </a:rPr>
            </a:br>
            <a:r>
              <a:rPr lang="en-US" sz="1799" dirty="0">
                <a:solidFill>
                  <a:sysClr val="windowText" lastClr="000000"/>
                </a:solidFill>
              </a:rPr>
              <a:t>changes</a:t>
            </a:r>
          </a:p>
        </p:txBody>
      </p:sp>
      <p:sp>
        <p:nvSpPr>
          <p:cNvPr id="15" name="Freeform: Shape 14">
            <a:extLst>
              <a:ext uri="{FF2B5EF4-FFF2-40B4-BE49-F238E27FC236}">
                <a16:creationId xmlns:a16="http://schemas.microsoft.com/office/drawing/2014/main" id="{637BD67A-7806-4361-B6F6-703764809D99}"/>
              </a:ext>
            </a:extLst>
          </p:cNvPr>
          <p:cNvSpPr/>
          <p:nvPr/>
        </p:nvSpPr>
        <p:spPr>
          <a:xfrm>
            <a:off x="8274177" y="3990829"/>
            <a:ext cx="377357" cy="2323495"/>
          </a:xfrm>
          <a:custGeom>
            <a:avLst/>
            <a:gdLst>
              <a:gd name="connsiteX0" fmla="*/ 277118 w 377455"/>
              <a:gd name="connsiteY0" fmla="*/ 0 h 2324100"/>
              <a:gd name="connsiteX1" fmla="*/ 229493 w 377455"/>
              <a:gd name="connsiteY1" fmla="*/ 19050 h 2324100"/>
              <a:gd name="connsiteX2" fmla="*/ 200918 w 377455"/>
              <a:gd name="connsiteY2" fmla="*/ 28575 h 2324100"/>
              <a:gd name="connsiteX3" fmla="*/ 172343 w 377455"/>
              <a:gd name="connsiteY3" fmla="*/ 47625 h 2324100"/>
              <a:gd name="connsiteX4" fmla="*/ 153293 w 377455"/>
              <a:gd name="connsiteY4" fmla="*/ 76200 h 2324100"/>
              <a:gd name="connsiteX5" fmla="*/ 134243 w 377455"/>
              <a:gd name="connsiteY5" fmla="*/ 114300 h 2324100"/>
              <a:gd name="connsiteX6" fmla="*/ 105668 w 377455"/>
              <a:gd name="connsiteY6" fmla="*/ 133350 h 2324100"/>
              <a:gd name="connsiteX7" fmla="*/ 77093 w 377455"/>
              <a:gd name="connsiteY7" fmla="*/ 161925 h 2324100"/>
              <a:gd name="connsiteX8" fmla="*/ 29468 w 377455"/>
              <a:gd name="connsiteY8" fmla="*/ 228600 h 2324100"/>
              <a:gd name="connsiteX9" fmla="*/ 19943 w 377455"/>
              <a:gd name="connsiteY9" fmla="*/ 257175 h 2324100"/>
              <a:gd name="connsiteX10" fmla="*/ 893 w 377455"/>
              <a:gd name="connsiteY10" fmla="*/ 285750 h 2324100"/>
              <a:gd name="connsiteX11" fmla="*/ 10418 w 377455"/>
              <a:gd name="connsiteY11" fmla="*/ 400050 h 2324100"/>
              <a:gd name="connsiteX12" fmla="*/ 38993 w 377455"/>
              <a:gd name="connsiteY12" fmla="*/ 438150 h 2324100"/>
              <a:gd name="connsiteX13" fmla="*/ 86618 w 377455"/>
              <a:gd name="connsiteY13" fmla="*/ 495300 h 2324100"/>
              <a:gd name="connsiteX14" fmla="*/ 105668 w 377455"/>
              <a:gd name="connsiteY14" fmla="*/ 523875 h 2324100"/>
              <a:gd name="connsiteX15" fmla="*/ 134243 w 377455"/>
              <a:gd name="connsiteY15" fmla="*/ 533400 h 2324100"/>
              <a:gd name="connsiteX16" fmla="*/ 153293 w 377455"/>
              <a:gd name="connsiteY16" fmla="*/ 561975 h 2324100"/>
              <a:gd name="connsiteX17" fmla="*/ 210443 w 377455"/>
              <a:gd name="connsiteY17" fmla="*/ 600075 h 2324100"/>
              <a:gd name="connsiteX18" fmla="*/ 258068 w 377455"/>
              <a:gd name="connsiteY18" fmla="*/ 666750 h 2324100"/>
              <a:gd name="connsiteX19" fmla="*/ 296168 w 377455"/>
              <a:gd name="connsiteY19" fmla="*/ 723900 h 2324100"/>
              <a:gd name="connsiteX20" fmla="*/ 315218 w 377455"/>
              <a:gd name="connsiteY20" fmla="*/ 752475 h 2324100"/>
              <a:gd name="connsiteX21" fmla="*/ 334268 w 377455"/>
              <a:gd name="connsiteY21" fmla="*/ 781050 h 2324100"/>
              <a:gd name="connsiteX22" fmla="*/ 324743 w 377455"/>
              <a:gd name="connsiteY22" fmla="*/ 904875 h 2324100"/>
              <a:gd name="connsiteX23" fmla="*/ 277118 w 377455"/>
              <a:gd name="connsiteY23" fmla="*/ 952500 h 2324100"/>
              <a:gd name="connsiteX24" fmla="*/ 248543 w 377455"/>
              <a:gd name="connsiteY24" fmla="*/ 981075 h 2324100"/>
              <a:gd name="connsiteX25" fmla="*/ 210443 w 377455"/>
              <a:gd name="connsiteY25" fmla="*/ 1009650 h 2324100"/>
              <a:gd name="connsiteX26" fmla="*/ 191393 w 377455"/>
              <a:gd name="connsiteY26" fmla="*/ 1038225 h 2324100"/>
              <a:gd name="connsiteX27" fmla="*/ 153293 w 377455"/>
              <a:gd name="connsiteY27" fmla="*/ 1076325 h 2324100"/>
              <a:gd name="connsiteX28" fmla="*/ 58043 w 377455"/>
              <a:gd name="connsiteY28" fmla="*/ 1181100 h 2324100"/>
              <a:gd name="connsiteX29" fmla="*/ 48518 w 377455"/>
              <a:gd name="connsiteY29" fmla="*/ 1209675 h 2324100"/>
              <a:gd name="connsiteX30" fmla="*/ 29468 w 377455"/>
              <a:gd name="connsiteY30" fmla="*/ 1238250 h 2324100"/>
              <a:gd name="connsiteX31" fmla="*/ 38993 w 377455"/>
              <a:gd name="connsiteY31" fmla="*/ 1343025 h 2324100"/>
              <a:gd name="connsiteX32" fmla="*/ 115193 w 377455"/>
              <a:gd name="connsiteY32" fmla="*/ 1438275 h 2324100"/>
              <a:gd name="connsiteX33" fmla="*/ 143768 w 377455"/>
              <a:gd name="connsiteY33" fmla="*/ 1476375 h 2324100"/>
              <a:gd name="connsiteX34" fmla="*/ 162818 w 377455"/>
              <a:gd name="connsiteY34" fmla="*/ 1504950 h 2324100"/>
              <a:gd name="connsiteX35" fmla="*/ 191393 w 377455"/>
              <a:gd name="connsiteY35" fmla="*/ 1524000 h 2324100"/>
              <a:gd name="connsiteX36" fmla="*/ 219968 w 377455"/>
              <a:gd name="connsiteY36" fmla="*/ 1562100 h 2324100"/>
              <a:gd name="connsiteX37" fmla="*/ 353318 w 377455"/>
              <a:gd name="connsiteY37" fmla="*/ 1685925 h 2324100"/>
              <a:gd name="connsiteX38" fmla="*/ 362843 w 377455"/>
              <a:gd name="connsiteY38" fmla="*/ 1847850 h 2324100"/>
              <a:gd name="connsiteX39" fmla="*/ 334268 w 377455"/>
              <a:gd name="connsiteY39" fmla="*/ 1905000 h 2324100"/>
              <a:gd name="connsiteX40" fmla="*/ 296168 w 377455"/>
              <a:gd name="connsiteY40" fmla="*/ 1914525 h 2324100"/>
              <a:gd name="connsiteX41" fmla="*/ 239018 w 377455"/>
              <a:gd name="connsiteY41" fmla="*/ 1962150 h 2324100"/>
              <a:gd name="connsiteX42" fmla="*/ 219968 w 377455"/>
              <a:gd name="connsiteY42" fmla="*/ 1990725 h 2324100"/>
              <a:gd name="connsiteX43" fmla="*/ 191393 w 377455"/>
              <a:gd name="connsiteY43" fmla="*/ 2000250 h 2324100"/>
              <a:gd name="connsiteX44" fmla="*/ 181868 w 377455"/>
              <a:gd name="connsiteY44" fmla="*/ 2028825 h 2324100"/>
              <a:gd name="connsiteX45" fmla="*/ 162818 w 377455"/>
              <a:gd name="connsiteY45" fmla="*/ 2105025 h 2324100"/>
              <a:gd name="connsiteX46" fmla="*/ 181868 w 377455"/>
              <a:gd name="connsiteY46" fmla="*/ 2219325 h 2324100"/>
              <a:gd name="connsiteX47" fmla="*/ 258068 w 377455"/>
              <a:gd name="connsiteY47" fmla="*/ 2286000 h 2324100"/>
              <a:gd name="connsiteX48" fmla="*/ 296168 w 377455"/>
              <a:gd name="connsiteY48" fmla="*/ 2324100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77455" h="2324100">
                <a:moveTo>
                  <a:pt x="277118" y="0"/>
                </a:moveTo>
                <a:cubicBezTo>
                  <a:pt x="261243" y="6350"/>
                  <a:pt x="245502" y="13047"/>
                  <a:pt x="229493" y="19050"/>
                </a:cubicBezTo>
                <a:cubicBezTo>
                  <a:pt x="220092" y="22575"/>
                  <a:pt x="209898" y="24085"/>
                  <a:pt x="200918" y="28575"/>
                </a:cubicBezTo>
                <a:cubicBezTo>
                  <a:pt x="190679" y="33695"/>
                  <a:pt x="181868" y="41275"/>
                  <a:pt x="172343" y="47625"/>
                </a:cubicBezTo>
                <a:cubicBezTo>
                  <a:pt x="165993" y="57150"/>
                  <a:pt x="158973" y="66261"/>
                  <a:pt x="153293" y="76200"/>
                </a:cubicBezTo>
                <a:cubicBezTo>
                  <a:pt x="146248" y="88528"/>
                  <a:pt x="143333" y="103392"/>
                  <a:pt x="134243" y="114300"/>
                </a:cubicBezTo>
                <a:cubicBezTo>
                  <a:pt x="126914" y="123094"/>
                  <a:pt x="114462" y="126021"/>
                  <a:pt x="105668" y="133350"/>
                </a:cubicBezTo>
                <a:cubicBezTo>
                  <a:pt x="95320" y="141974"/>
                  <a:pt x="84923" y="150964"/>
                  <a:pt x="77093" y="161925"/>
                </a:cubicBezTo>
                <a:cubicBezTo>
                  <a:pt x="14408" y="249684"/>
                  <a:pt x="103764" y="154304"/>
                  <a:pt x="29468" y="228600"/>
                </a:cubicBezTo>
                <a:cubicBezTo>
                  <a:pt x="26293" y="238125"/>
                  <a:pt x="24433" y="248195"/>
                  <a:pt x="19943" y="257175"/>
                </a:cubicBezTo>
                <a:cubicBezTo>
                  <a:pt x="14823" y="267414"/>
                  <a:pt x="1654" y="274328"/>
                  <a:pt x="893" y="285750"/>
                </a:cubicBezTo>
                <a:cubicBezTo>
                  <a:pt x="-1650" y="323897"/>
                  <a:pt x="1145" y="362959"/>
                  <a:pt x="10418" y="400050"/>
                </a:cubicBezTo>
                <a:cubicBezTo>
                  <a:pt x="14268" y="415451"/>
                  <a:pt x="29766" y="425232"/>
                  <a:pt x="38993" y="438150"/>
                </a:cubicBezTo>
                <a:cubicBezTo>
                  <a:pt x="109939" y="537475"/>
                  <a:pt x="-2326" y="388568"/>
                  <a:pt x="86618" y="495300"/>
                </a:cubicBezTo>
                <a:cubicBezTo>
                  <a:pt x="93947" y="504094"/>
                  <a:pt x="96729" y="516724"/>
                  <a:pt x="105668" y="523875"/>
                </a:cubicBezTo>
                <a:cubicBezTo>
                  <a:pt x="113508" y="530147"/>
                  <a:pt x="124718" y="530225"/>
                  <a:pt x="134243" y="533400"/>
                </a:cubicBezTo>
                <a:cubicBezTo>
                  <a:pt x="140593" y="542925"/>
                  <a:pt x="144678" y="554437"/>
                  <a:pt x="153293" y="561975"/>
                </a:cubicBezTo>
                <a:cubicBezTo>
                  <a:pt x="170523" y="577052"/>
                  <a:pt x="210443" y="600075"/>
                  <a:pt x="210443" y="600075"/>
                </a:cubicBezTo>
                <a:cubicBezTo>
                  <a:pt x="272377" y="692976"/>
                  <a:pt x="175366" y="548605"/>
                  <a:pt x="258068" y="666750"/>
                </a:cubicBezTo>
                <a:cubicBezTo>
                  <a:pt x="271198" y="685507"/>
                  <a:pt x="283468" y="704850"/>
                  <a:pt x="296168" y="723900"/>
                </a:cubicBezTo>
                <a:lnTo>
                  <a:pt x="315218" y="752475"/>
                </a:lnTo>
                <a:lnTo>
                  <a:pt x="334268" y="781050"/>
                </a:lnTo>
                <a:cubicBezTo>
                  <a:pt x="331093" y="822325"/>
                  <a:pt x="332372" y="864187"/>
                  <a:pt x="324743" y="904875"/>
                </a:cubicBezTo>
                <a:cubicBezTo>
                  <a:pt x="319569" y="932470"/>
                  <a:pt x="294992" y="937605"/>
                  <a:pt x="277118" y="952500"/>
                </a:cubicBezTo>
                <a:cubicBezTo>
                  <a:pt x="266770" y="961124"/>
                  <a:pt x="258770" y="972309"/>
                  <a:pt x="248543" y="981075"/>
                </a:cubicBezTo>
                <a:cubicBezTo>
                  <a:pt x="236490" y="991406"/>
                  <a:pt x="221668" y="998425"/>
                  <a:pt x="210443" y="1009650"/>
                </a:cubicBezTo>
                <a:cubicBezTo>
                  <a:pt x="202348" y="1017745"/>
                  <a:pt x="198843" y="1029533"/>
                  <a:pt x="191393" y="1038225"/>
                </a:cubicBezTo>
                <a:cubicBezTo>
                  <a:pt x="179704" y="1051862"/>
                  <a:pt x="164894" y="1062614"/>
                  <a:pt x="153293" y="1076325"/>
                </a:cubicBezTo>
                <a:cubicBezTo>
                  <a:pt x="64725" y="1180996"/>
                  <a:pt x="121439" y="1138836"/>
                  <a:pt x="58043" y="1181100"/>
                </a:cubicBezTo>
                <a:cubicBezTo>
                  <a:pt x="54868" y="1190625"/>
                  <a:pt x="53008" y="1200695"/>
                  <a:pt x="48518" y="1209675"/>
                </a:cubicBezTo>
                <a:cubicBezTo>
                  <a:pt x="43398" y="1219914"/>
                  <a:pt x="30284" y="1226831"/>
                  <a:pt x="29468" y="1238250"/>
                </a:cubicBezTo>
                <a:cubicBezTo>
                  <a:pt x="26969" y="1273230"/>
                  <a:pt x="29098" y="1309381"/>
                  <a:pt x="38993" y="1343025"/>
                </a:cubicBezTo>
                <a:cubicBezTo>
                  <a:pt x="50978" y="1383774"/>
                  <a:pt x="89205" y="1408575"/>
                  <a:pt x="115193" y="1438275"/>
                </a:cubicBezTo>
                <a:cubicBezTo>
                  <a:pt x="125647" y="1450222"/>
                  <a:pt x="134541" y="1463457"/>
                  <a:pt x="143768" y="1476375"/>
                </a:cubicBezTo>
                <a:cubicBezTo>
                  <a:pt x="150422" y="1485690"/>
                  <a:pt x="154723" y="1496855"/>
                  <a:pt x="162818" y="1504950"/>
                </a:cubicBezTo>
                <a:cubicBezTo>
                  <a:pt x="170913" y="1513045"/>
                  <a:pt x="183298" y="1515905"/>
                  <a:pt x="191393" y="1524000"/>
                </a:cubicBezTo>
                <a:cubicBezTo>
                  <a:pt x="202618" y="1535225"/>
                  <a:pt x="209200" y="1550435"/>
                  <a:pt x="219968" y="1562100"/>
                </a:cubicBezTo>
                <a:cubicBezTo>
                  <a:pt x="290627" y="1638647"/>
                  <a:pt x="288948" y="1634429"/>
                  <a:pt x="353318" y="1685925"/>
                </a:cubicBezTo>
                <a:cubicBezTo>
                  <a:pt x="389061" y="1757411"/>
                  <a:pt x="378764" y="1720482"/>
                  <a:pt x="362843" y="1847850"/>
                </a:cubicBezTo>
                <a:cubicBezTo>
                  <a:pt x="361114" y="1861681"/>
                  <a:pt x="345871" y="1897265"/>
                  <a:pt x="334268" y="1905000"/>
                </a:cubicBezTo>
                <a:cubicBezTo>
                  <a:pt x="323376" y="1912262"/>
                  <a:pt x="308868" y="1911350"/>
                  <a:pt x="296168" y="1914525"/>
                </a:cubicBezTo>
                <a:cubicBezTo>
                  <a:pt x="268071" y="1933256"/>
                  <a:pt x="261937" y="1934648"/>
                  <a:pt x="239018" y="1962150"/>
                </a:cubicBezTo>
                <a:cubicBezTo>
                  <a:pt x="231689" y="1970944"/>
                  <a:pt x="228907" y="1983574"/>
                  <a:pt x="219968" y="1990725"/>
                </a:cubicBezTo>
                <a:cubicBezTo>
                  <a:pt x="212128" y="1996997"/>
                  <a:pt x="200918" y="1997075"/>
                  <a:pt x="191393" y="2000250"/>
                </a:cubicBezTo>
                <a:cubicBezTo>
                  <a:pt x="188218" y="2009775"/>
                  <a:pt x="184510" y="2019139"/>
                  <a:pt x="181868" y="2028825"/>
                </a:cubicBezTo>
                <a:cubicBezTo>
                  <a:pt x="174979" y="2054084"/>
                  <a:pt x="162818" y="2105025"/>
                  <a:pt x="162818" y="2105025"/>
                </a:cubicBezTo>
                <a:cubicBezTo>
                  <a:pt x="165836" y="2132187"/>
                  <a:pt x="165911" y="2187410"/>
                  <a:pt x="181868" y="2219325"/>
                </a:cubicBezTo>
                <a:cubicBezTo>
                  <a:pt x="208856" y="2273300"/>
                  <a:pt x="200918" y="2228850"/>
                  <a:pt x="258068" y="2286000"/>
                </a:cubicBezTo>
                <a:lnTo>
                  <a:pt x="296168" y="23241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6" name="Freeform: Shape 15">
            <a:extLst>
              <a:ext uri="{FF2B5EF4-FFF2-40B4-BE49-F238E27FC236}">
                <a16:creationId xmlns:a16="http://schemas.microsoft.com/office/drawing/2014/main" id="{2BF929B1-8742-415B-B04C-E84DA3BEE5A4}"/>
              </a:ext>
            </a:extLst>
          </p:cNvPr>
          <p:cNvSpPr/>
          <p:nvPr/>
        </p:nvSpPr>
        <p:spPr>
          <a:xfrm>
            <a:off x="8651533" y="3989241"/>
            <a:ext cx="377357" cy="2323495"/>
          </a:xfrm>
          <a:custGeom>
            <a:avLst/>
            <a:gdLst>
              <a:gd name="connsiteX0" fmla="*/ 277118 w 377455"/>
              <a:gd name="connsiteY0" fmla="*/ 0 h 2324100"/>
              <a:gd name="connsiteX1" fmla="*/ 229493 w 377455"/>
              <a:gd name="connsiteY1" fmla="*/ 19050 h 2324100"/>
              <a:gd name="connsiteX2" fmla="*/ 200918 w 377455"/>
              <a:gd name="connsiteY2" fmla="*/ 28575 h 2324100"/>
              <a:gd name="connsiteX3" fmla="*/ 172343 w 377455"/>
              <a:gd name="connsiteY3" fmla="*/ 47625 h 2324100"/>
              <a:gd name="connsiteX4" fmla="*/ 153293 w 377455"/>
              <a:gd name="connsiteY4" fmla="*/ 76200 h 2324100"/>
              <a:gd name="connsiteX5" fmla="*/ 134243 w 377455"/>
              <a:gd name="connsiteY5" fmla="*/ 114300 h 2324100"/>
              <a:gd name="connsiteX6" fmla="*/ 105668 w 377455"/>
              <a:gd name="connsiteY6" fmla="*/ 133350 h 2324100"/>
              <a:gd name="connsiteX7" fmla="*/ 77093 w 377455"/>
              <a:gd name="connsiteY7" fmla="*/ 161925 h 2324100"/>
              <a:gd name="connsiteX8" fmla="*/ 29468 w 377455"/>
              <a:gd name="connsiteY8" fmla="*/ 228600 h 2324100"/>
              <a:gd name="connsiteX9" fmla="*/ 19943 w 377455"/>
              <a:gd name="connsiteY9" fmla="*/ 257175 h 2324100"/>
              <a:gd name="connsiteX10" fmla="*/ 893 w 377455"/>
              <a:gd name="connsiteY10" fmla="*/ 285750 h 2324100"/>
              <a:gd name="connsiteX11" fmla="*/ 10418 w 377455"/>
              <a:gd name="connsiteY11" fmla="*/ 400050 h 2324100"/>
              <a:gd name="connsiteX12" fmla="*/ 38993 w 377455"/>
              <a:gd name="connsiteY12" fmla="*/ 438150 h 2324100"/>
              <a:gd name="connsiteX13" fmla="*/ 86618 w 377455"/>
              <a:gd name="connsiteY13" fmla="*/ 495300 h 2324100"/>
              <a:gd name="connsiteX14" fmla="*/ 105668 w 377455"/>
              <a:gd name="connsiteY14" fmla="*/ 523875 h 2324100"/>
              <a:gd name="connsiteX15" fmla="*/ 134243 w 377455"/>
              <a:gd name="connsiteY15" fmla="*/ 533400 h 2324100"/>
              <a:gd name="connsiteX16" fmla="*/ 153293 w 377455"/>
              <a:gd name="connsiteY16" fmla="*/ 561975 h 2324100"/>
              <a:gd name="connsiteX17" fmla="*/ 210443 w 377455"/>
              <a:gd name="connsiteY17" fmla="*/ 600075 h 2324100"/>
              <a:gd name="connsiteX18" fmla="*/ 258068 w 377455"/>
              <a:gd name="connsiteY18" fmla="*/ 666750 h 2324100"/>
              <a:gd name="connsiteX19" fmla="*/ 296168 w 377455"/>
              <a:gd name="connsiteY19" fmla="*/ 723900 h 2324100"/>
              <a:gd name="connsiteX20" fmla="*/ 315218 w 377455"/>
              <a:gd name="connsiteY20" fmla="*/ 752475 h 2324100"/>
              <a:gd name="connsiteX21" fmla="*/ 334268 w 377455"/>
              <a:gd name="connsiteY21" fmla="*/ 781050 h 2324100"/>
              <a:gd name="connsiteX22" fmla="*/ 324743 w 377455"/>
              <a:gd name="connsiteY22" fmla="*/ 904875 h 2324100"/>
              <a:gd name="connsiteX23" fmla="*/ 277118 w 377455"/>
              <a:gd name="connsiteY23" fmla="*/ 952500 h 2324100"/>
              <a:gd name="connsiteX24" fmla="*/ 248543 w 377455"/>
              <a:gd name="connsiteY24" fmla="*/ 981075 h 2324100"/>
              <a:gd name="connsiteX25" fmla="*/ 210443 w 377455"/>
              <a:gd name="connsiteY25" fmla="*/ 1009650 h 2324100"/>
              <a:gd name="connsiteX26" fmla="*/ 191393 w 377455"/>
              <a:gd name="connsiteY26" fmla="*/ 1038225 h 2324100"/>
              <a:gd name="connsiteX27" fmla="*/ 153293 w 377455"/>
              <a:gd name="connsiteY27" fmla="*/ 1076325 h 2324100"/>
              <a:gd name="connsiteX28" fmla="*/ 58043 w 377455"/>
              <a:gd name="connsiteY28" fmla="*/ 1181100 h 2324100"/>
              <a:gd name="connsiteX29" fmla="*/ 48518 w 377455"/>
              <a:gd name="connsiteY29" fmla="*/ 1209675 h 2324100"/>
              <a:gd name="connsiteX30" fmla="*/ 29468 w 377455"/>
              <a:gd name="connsiteY30" fmla="*/ 1238250 h 2324100"/>
              <a:gd name="connsiteX31" fmla="*/ 38993 w 377455"/>
              <a:gd name="connsiteY31" fmla="*/ 1343025 h 2324100"/>
              <a:gd name="connsiteX32" fmla="*/ 115193 w 377455"/>
              <a:gd name="connsiteY32" fmla="*/ 1438275 h 2324100"/>
              <a:gd name="connsiteX33" fmla="*/ 143768 w 377455"/>
              <a:gd name="connsiteY33" fmla="*/ 1476375 h 2324100"/>
              <a:gd name="connsiteX34" fmla="*/ 162818 w 377455"/>
              <a:gd name="connsiteY34" fmla="*/ 1504950 h 2324100"/>
              <a:gd name="connsiteX35" fmla="*/ 191393 w 377455"/>
              <a:gd name="connsiteY35" fmla="*/ 1524000 h 2324100"/>
              <a:gd name="connsiteX36" fmla="*/ 219968 w 377455"/>
              <a:gd name="connsiteY36" fmla="*/ 1562100 h 2324100"/>
              <a:gd name="connsiteX37" fmla="*/ 353318 w 377455"/>
              <a:gd name="connsiteY37" fmla="*/ 1685925 h 2324100"/>
              <a:gd name="connsiteX38" fmla="*/ 362843 w 377455"/>
              <a:gd name="connsiteY38" fmla="*/ 1847850 h 2324100"/>
              <a:gd name="connsiteX39" fmla="*/ 334268 w 377455"/>
              <a:gd name="connsiteY39" fmla="*/ 1905000 h 2324100"/>
              <a:gd name="connsiteX40" fmla="*/ 296168 w 377455"/>
              <a:gd name="connsiteY40" fmla="*/ 1914525 h 2324100"/>
              <a:gd name="connsiteX41" fmla="*/ 239018 w 377455"/>
              <a:gd name="connsiteY41" fmla="*/ 1962150 h 2324100"/>
              <a:gd name="connsiteX42" fmla="*/ 219968 w 377455"/>
              <a:gd name="connsiteY42" fmla="*/ 1990725 h 2324100"/>
              <a:gd name="connsiteX43" fmla="*/ 191393 w 377455"/>
              <a:gd name="connsiteY43" fmla="*/ 2000250 h 2324100"/>
              <a:gd name="connsiteX44" fmla="*/ 181868 w 377455"/>
              <a:gd name="connsiteY44" fmla="*/ 2028825 h 2324100"/>
              <a:gd name="connsiteX45" fmla="*/ 162818 w 377455"/>
              <a:gd name="connsiteY45" fmla="*/ 2105025 h 2324100"/>
              <a:gd name="connsiteX46" fmla="*/ 181868 w 377455"/>
              <a:gd name="connsiteY46" fmla="*/ 2219325 h 2324100"/>
              <a:gd name="connsiteX47" fmla="*/ 258068 w 377455"/>
              <a:gd name="connsiteY47" fmla="*/ 2286000 h 2324100"/>
              <a:gd name="connsiteX48" fmla="*/ 296168 w 377455"/>
              <a:gd name="connsiteY48" fmla="*/ 2324100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77455" h="2324100">
                <a:moveTo>
                  <a:pt x="277118" y="0"/>
                </a:moveTo>
                <a:cubicBezTo>
                  <a:pt x="261243" y="6350"/>
                  <a:pt x="245502" y="13047"/>
                  <a:pt x="229493" y="19050"/>
                </a:cubicBezTo>
                <a:cubicBezTo>
                  <a:pt x="220092" y="22575"/>
                  <a:pt x="209898" y="24085"/>
                  <a:pt x="200918" y="28575"/>
                </a:cubicBezTo>
                <a:cubicBezTo>
                  <a:pt x="190679" y="33695"/>
                  <a:pt x="181868" y="41275"/>
                  <a:pt x="172343" y="47625"/>
                </a:cubicBezTo>
                <a:cubicBezTo>
                  <a:pt x="165993" y="57150"/>
                  <a:pt x="158973" y="66261"/>
                  <a:pt x="153293" y="76200"/>
                </a:cubicBezTo>
                <a:cubicBezTo>
                  <a:pt x="146248" y="88528"/>
                  <a:pt x="143333" y="103392"/>
                  <a:pt x="134243" y="114300"/>
                </a:cubicBezTo>
                <a:cubicBezTo>
                  <a:pt x="126914" y="123094"/>
                  <a:pt x="114462" y="126021"/>
                  <a:pt x="105668" y="133350"/>
                </a:cubicBezTo>
                <a:cubicBezTo>
                  <a:pt x="95320" y="141974"/>
                  <a:pt x="84923" y="150964"/>
                  <a:pt x="77093" y="161925"/>
                </a:cubicBezTo>
                <a:cubicBezTo>
                  <a:pt x="14408" y="249684"/>
                  <a:pt x="103764" y="154304"/>
                  <a:pt x="29468" y="228600"/>
                </a:cubicBezTo>
                <a:cubicBezTo>
                  <a:pt x="26293" y="238125"/>
                  <a:pt x="24433" y="248195"/>
                  <a:pt x="19943" y="257175"/>
                </a:cubicBezTo>
                <a:cubicBezTo>
                  <a:pt x="14823" y="267414"/>
                  <a:pt x="1654" y="274328"/>
                  <a:pt x="893" y="285750"/>
                </a:cubicBezTo>
                <a:cubicBezTo>
                  <a:pt x="-1650" y="323897"/>
                  <a:pt x="1145" y="362959"/>
                  <a:pt x="10418" y="400050"/>
                </a:cubicBezTo>
                <a:cubicBezTo>
                  <a:pt x="14268" y="415451"/>
                  <a:pt x="29766" y="425232"/>
                  <a:pt x="38993" y="438150"/>
                </a:cubicBezTo>
                <a:cubicBezTo>
                  <a:pt x="109939" y="537475"/>
                  <a:pt x="-2326" y="388568"/>
                  <a:pt x="86618" y="495300"/>
                </a:cubicBezTo>
                <a:cubicBezTo>
                  <a:pt x="93947" y="504094"/>
                  <a:pt x="96729" y="516724"/>
                  <a:pt x="105668" y="523875"/>
                </a:cubicBezTo>
                <a:cubicBezTo>
                  <a:pt x="113508" y="530147"/>
                  <a:pt x="124718" y="530225"/>
                  <a:pt x="134243" y="533400"/>
                </a:cubicBezTo>
                <a:cubicBezTo>
                  <a:pt x="140593" y="542925"/>
                  <a:pt x="144678" y="554437"/>
                  <a:pt x="153293" y="561975"/>
                </a:cubicBezTo>
                <a:cubicBezTo>
                  <a:pt x="170523" y="577052"/>
                  <a:pt x="210443" y="600075"/>
                  <a:pt x="210443" y="600075"/>
                </a:cubicBezTo>
                <a:cubicBezTo>
                  <a:pt x="272377" y="692976"/>
                  <a:pt x="175366" y="548605"/>
                  <a:pt x="258068" y="666750"/>
                </a:cubicBezTo>
                <a:cubicBezTo>
                  <a:pt x="271198" y="685507"/>
                  <a:pt x="283468" y="704850"/>
                  <a:pt x="296168" y="723900"/>
                </a:cubicBezTo>
                <a:lnTo>
                  <a:pt x="315218" y="752475"/>
                </a:lnTo>
                <a:lnTo>
                  <a:pt x="334268" y="781050"/>
                </a:lnTo>
                <a:cubicBezTo>
                  <a:pt x="331093" y="822325"/>
                  <a:pt x="332372" y="864187"/>
                  <a:pt x="324743" y="904875"/>
                </a:cubicBezTo>
                <a:cubicBezTo>
                  <a:pt x="319569" y="932470"/>
                  <a:pt x="294992" y="937605"/>
                  <a:pt x="277118" y="952500"/>
                </a:cubicBezTo>
                <a:cubicBezTo>
                  <a:pt x="266770" y="961124"/>
                  <a:pt x="258770" y="972309"/>
                  <a:pt x="248543" y="981075"/>
                </a:cubicBezTo>
                <a:cubicBezTo>
                  <a:pt x="236490" y="991406"/>
                  <a:pt x="221668" y="998425"/>
                  <a:pt x="210443" y="1009650"/>
                </a:cubicBezTo>
                <a:cubicBezTo>
                  <a:pt x="202348" y="1017745"/>
                  <a:pt x="198843" y="1029533"/>
                  <a:pt x="191393" y="1038225"/>
                </a:cubicBezTo>
                <a:cubicBezTo>
                  <a:pt x="179704" y="1051862"/>
                  <a:pt x="164894" y="1062614"/>
                  <a:pt x="153293" y="1076325"/>
                </a:cubicBezTo>
                <a:cubicBezTo>
                  <a:pt x="64725" y="1180996"/>
                  <a:pt x="121439" y="1138836"/>
                  <a:pt x="58043" y="1181100"/>
                </a:cubicBezTo>
                <a:cubicBezTo>
                  <a:pt x="54868" y="1190625"/>
                  <a:pt x="53008" y="1200695"/>
                  <a:pt x="48518" y="1209675"/>
                </a:cubicBezTo>
                <a:cubicBezTo>
                  <a:pt x="43398" y="1219914"/>
                  <a:pt x="30284" y="1226831"/>
                  <a:pt x="29468" y="1238250"/>
                </a:cubicBezTo>
                <a:cubicBezTo>
                  <a:pt x="26969" y="1273230"/>
                  <a:pt x="29098" y="1309381"/>
                  <a:pt x="38993" y="1343025"/>
                </a:cubicBezTo>
                <a:cubicBezTo>
                  <a:pt x="50978" y="1383774"/>
                  <a:pt x="89205" y="1408575"/>
                  <a:pt x="115193" y="1438275"/>
                </a:cubicBezTo>
                <a:cubicBezTo>
                  <a:pt x="125647" y="1450222"/>
                  <a:pt x="134541" y="1463457"/>
                  <a:pt x="143768" y="1476375"/>
                </a:cubicBezTo>
                <a:cubicBezTo>
                  <a:pt x="150422" y="1485690"/>
                  <a:pt x="154723" y="1496855"/>
                  <a:pt x="162818" y="1504950"/>
                </a:cubicBezTo>
                <a:cubicBezTo>
                  <a:pt x="170913" y="1513045"/>
                  <a:pt x="183298" y="1515905"/>
                  <a:pt x="191393" y="1524000"/>
                </a:cubicBezTo>
                <a:cubicBezTo>
                  <a:pt x="202618" y="1535225"/>
                  <a:pt x="209200" y="1550435"/>
                  <a:pt x="219968" y="1562100"/>
                </a:cubicBezTo>
                <a:cubicBezTo>
                  <a:pt x="290627" y="1638647"/>
                  <a:pt x="288948" y="1634429"/>
                  <a:pt x="353318" y="1685925"/>
                </a:cubicBezTo>
                <a:cubicBezTo>
                  <a:pt x="389061" y="1757411"/>
                  <a:pt x="378764" y="1720482"/>
                  <a:pt x="362843" y="1847850"/>
                </a:cubicBezTo>
                <a:cubicBezTo>
                  <a:pt x="361114" y="1861681"/>
                  <a:pt x="345871" y="1897265"/>
                  <a:pt x="334268" y="1905000"/>
                </a:cubicBezTo>
                <a:cubicBezTo>
                  <a:pt x="323376" y="1912262"/>
                  <a:pt x="308868" y="1911350"/>
                  <a:pt x="296168" y="1914525"/>
                </a:cubicBezTo>
                <a:cubicBezTo>
                  <a:pt x="268071" y="1933256"/>
                  <a:pt x="261937" y="1934648"/>
                  <a:pt x="239018" y="1962150"/>
                </a:cubicBezTo>
                <a:cubicBezTo>
                  <a:pt x="231689" y="1970944"/>
                  <a:pt x="228907" y="1983574"/>
                  <a:pt x="219968" y="1990725"/>
                </a:cubicBezTo>
                <a:cubicBezTo>
                  <a:pt x="212128" y="1996997"/>
                  <a:pt x="200918" y="1997075"/>
                  <a:pt x="191393" y="2000250"/>
                </a:cubicBezTo>
                <a:cubicBezTo>
                  <a:pt x="188218" y="2009775"/>
                  <a:pt x="184510" y="2019139"/>
                  <a:pt x="181868" y="2028825"/>
                </a:cubicBezTo>
                <a:cubicBezTo>
                  <a:pt x="174979" y="2054084"/>
                  <a:pt x="162818" y="2105025"/>
                  <a:pt x="162818" y="2105025"/>
                </a:cubicBezTo>
                <a:cubicBezTo>
                  <a:pt x="165836" y="2132187"/>
                  <a:pt x="165911" y="2187410"/>
                  <a:pt x="181868" y="2219325"/>
                </a:cubicBezTo>
                <a:cubicBezTo>
                  <a:pt x="208856" y="2273300"/>
                  <a:pt x="200918" y="2228850"/>
                  <a:pt x="258068" y="2286000"/>
                </a:cubicBezTo>
                <a:lnTo>
                  <a:pt x="296168" y="23241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7" name="Freeform: Shape 16">
            <a:extLst>
              <a:ext uri="{FF2B5EF4-FFF2-40B4-BE49-F238E27FC236}">
                <a16:creationId xmlns:a16="http://schemas.microsoft.com/office/drawing/2014/main" id="{80F6065F-29C6-4036-8134-DFC3F5510DE0}"/>
              </a:ext>
            </a:extLst>
          </p:cNvPr>
          <p:cNvSpPr/>
          <p:nvPr/>
        </p:nvSpPr>
        <p:spPr>
          <a:xfrm>
            <a:off x="8990461" y="3989241"/>
            <a:ext cx="377357" cy="2323495"/>
          </a:xfrm>
          <a:custGeom>
            <a:avLst/>
            <a:gdLst>
              <a:gd name="connsiteX0" fmla="*/ 277118 w 377455"/>
              <a:gd name="connsiteY0" fmla="*/ 0 h 2324100"/>
              <a:gd name="connsiteX1" fmla="*/ 229493 w 377455"/>
              <a:gd name="connsiteY1" fmla="*/ 19050 h 2324100"/>
              <a:gd name="connsiteX2" fmla="*/ 200918 w 377455"/>
              <a:gd name="connsiteY2" fmla="*/ 28575 h 2324100"/>
              <a:gd name="connsiteX3" fmla="*/ 172343 w 377455"/>
              <a:gd name="connsiteY3" fmla="*/ 47625 h 2324100"/>
              <a:gd name="connsiteX4" fmla="*/ 153293 w 377455"/>
              <a:gd name="connsiteY4" fmla="*/ 76200 h 2324100"/>
              <a:gd name="connsiteX5" fmla="*/ 134243 w 377455"/>
              <a:gd name="connsiteY5" fmla="*/ 114300 h 2324100"/>
              <a:gd name="connsiteX6" fmla="*/ 105668 w 377455"/>
              <a:gd name="connsiteY6" fmla="*/ 133350 h 2324100"/>
              <a:gd name="connsiteX7" fmla="*/ 77093 w 377455"/>
              <a:gd name="connsiteY7" fmla="*/ 161925 h 2324100"/>
              <a:gd name="connsiteX8" fmla="*/ 29468 w 377455"/>
              <a:gd name="connsiteY8" fmla="*/ 228600 h 2324100"/>
              <a:gd name="connsiteX9" fmla="*/ 19943 w 377455"/>
              <a:gd name="connsiteY9" fmla="*/ 257175 h 2324100"/>
              <a:gd name="connsiteX10" fmla="*/ 893 w 377455"/>
              <a:gd name="connsiteY10" fmla="*/ 285750 h 2324100"/>
              <a:gd name="connsiteX11" fmla="*/ 10418 w 377455"/>
              <a:gd name="connsiteY11" fmla="*/ 400050 h 2324100"/>
              <a:gd name="connsiteX12" fmla="*/ 38993 w 377455"/>
              <a:gd name="connsiteY12" fmla="*/ 438150 h 2324100"/>
              <a:gd name="connsiteX13" fmla="*/ 86618 w 377455"/>
              <a:gd name="connsiteY13" fmla="*/ 495300 h 2324100"/>
              <a:gd name="connsiteX14" fmla="*/ 105668 w 377455"/>
              <a:gd name="connsiteY14" fmla="*/ 523875 h 2324100"/>
              <a:gd name="connsiteX15" fmla="*/ 134243 w 377455"/>
              <a:gd name="connsiteY15" fmla="*/ 533400 h 2324100"/>
              <a:gd name="connsiteX16" fmla="*/ 153293 w 377455"/>
              <a:gd name="connsiteY16" fmla="*/ 561975 h 2324100"/>
              <a:gd name="connsiteX17" fmla="*/ 210443 w 377455"/>
              <a:gd name="connsiteY17" fmla="*/ 600075 h 2324100"/>
              <a:gd name="connsiteX18" fmla="*/ 258068 w 377455"/>
              <a:gd name="connsiteY18" fmla="*/ 666750 h 2324100"/>
              <a:gd name="connsiteX19" fmla="*/ 296168 w 377455"/>
              <a:gd name="connsiteY19" fmla="*/ 723900 h 2324100"/>
              <a:gd name="connsiteX20" fmla="*/ 315218 w 377455"/>
              <a:gd name="connsiteY20" fmla="*/ 752475 h 2324100"/>
              <a:gd name="connsiteX21" fmla="*/ 334268 w 377455"/>
              <a:gd name="connsiteY21" fmla="*/ 781050 h 2324100"/>
              <a:gd name="connsiteX22" fmla="*/ 324743 w 377455"/>
              <a:gd name="connsiteY22" fmla="*/ 904875 h 2324100"/>
              <a:gd name="connsiteX23" fmla="*/ 277118 w 377455"/>
              <a:gd name="connsiteY23" fmla="*/ 952500 h 2324100"/>
              <a:gd name="connsiteX24" fmla="*/ 248543 w 377455"/>
              <a:gd name="connsiteY24" fmla="*/ 981075 h 2324100"/>
              <a:gd name="connsiteX25" fmla="*/ 210443 w 377455"/>
              <a:gd name="connsiteY25" fmla="*/ 1009650 h 2324100"/>
              <a:gd name="connsiteX26" fmla="*/ 191393 w 377455"/>
              <a:gd name="connsiteY26" fmla="*/ 1038225 h 2324100"/>
              <a:gd name="connsiteX27" fmla="*/ 153293 w 377455"/>
              <a:gd name="connsiteY27" fmla="*/ 1076325 h 2324100"/>
              <a:gd name="connsiteX28" fmla="*/ 58043 w 377455"/>
              <a:gd name="connsiteY28" fmla="*/ 1181100 h 2324100"/>
              <a:gd name="connsiteX29" fmla="*/ 48518 w 377455"/>
              <a:gd name="connsiteY29" fmla="*/ 1209675 h 2324100"/>
              <a:gd name="connsiteX30" fmla="*/ 29468 w 377455"/>
              <a:gd name="connsiteY30" fmla="*/ 1238250 h 2324100"/>
              <a:gd name="connsiteX31" fmla="*/ 38993 w 377455"/>
              <a:gd name="connsiteY31" fmla="*/ 1343025 h 2324100"/>
              <a:gd name="connsiteX32" fmla="*/ 115193 w 377455"/>
              <a:gd name="connsiteY32" fmla="*/ 1438275 h 2324100"/>
              <a:gd name="connsiteX33" fmla="*/ 143768 w 377455"/>
              <a:gd name="connsiteY33" fmla="*/ 1476375 h 2324100"/>
              <a:gd name="connsiteX34" fmla="*/ 162818 w 377455"/>
              <a:gd name="connsiteY34" fmla="*/ 1504950 h 2324100"/>
              <a:gd name="connsiteX35" fmla="*/ 191393 w 377455"/>
              <a:gd name="connsiteY35" fmla="*/ 1524000 h 2324100"/>
              <a:gd name="connsiteX36" fmla="*/ 219968 w 377455"/>
              <a:gd name="connsiteY36" fmla="*/ 1562100 h 2324100"/>
              <a:gd name="connsiteX37" fmla="*/ 353318 w 377455"/>
              <a:gd name="connsiteY37" fmla="*/ 1685925 h 2324100"/>
              <a:gd name="connsiteX38" fmla="*/ 362843 w 377455"/>
              <a:gd name="connsiteY38" fmla="*/ 1847850 h 2324100"/>
              <a:gd name="connsiteX39" fmla="*/ 334268 w 377455"/>
              <a:gd name="connsiteY39" fmla="*/ 1905000 h 2324100"/>
              <a:gd name="connsiteX40" fmla="*/ 296168 w 377455"/>
              <a:gd name="connsiteY40" fmla="*/ 1914525 h 2324100"/>
              <a:gd name="connsiteX41" fmla="*/ 239018 w 377455"/>
              <a:gd name="connsiteY41" fmla="*/ 1962150 h 2324100"/>
              <a:gd name="connsiteX42" fmla="*/ 219968 w 377455"/>
              <a:gd name="connsiteY42" fmla="*/ 1990725 h 2324100"/>
              <a:gd name="connsiteX43" fmla="*/ 191393 w 377455"/>
              <a:gd name="connsiteY43" fmla="*/ 2000250 h 2324100"/>
              <a:gd name="connsiteX44" fmla="*/ 181868 w 377455"/>
              <a:gd name="connsiteY44" fmla="*/ 2028825 h 2324100"/>
              <a:gd name="connsiteX45" fmla="*/ 162818 w 377455"/>
              <a:gd name="connsiteY45" fmla="*/ 2105025 h 2324100"/>
              <a:gd name="connsiteX46" fmla="*/ 181868 w 377455"/>
              <a:gd name="connsiteY46" fmla="*/ 2219325 h 2324100"/>
              <a:gd name="connsiteX47" fmla="*/ 258068 w 377455"/>
              <a:gd name="connsiteY47" fmla="*/ 2286000 h 2324100"/>
              <a:gd name="connsiteX48" fmla="*/ 296168 w 377455"/>
              <a:gd name="connsiteY48" fmla="*/ 2324100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77455" h="2324100">
                <a:moveTo>
                  <a:pt x="277118" y="0"/>
                </a:moveTo>
                <a:cubicBezTo>
                  <a:pt x="261243" y="6350"/>
                  <a:pt x="245502" y="13047"/>
                  <a:pt x="229493" y="19050"/>
                </a:cubicBezTo>
                <a:cubicBezTo>
                  <a:pt x="220092" y="22575"/>
                  <a:pt x="209898" y="24085"/>
                  <a:pt x="200918" y="28575"/>
                </a:cubicBezTo>
                <a:cubicBezTo>
                  <a:pt x="190679" y="33695"/>
                  <a:pt x="181868" y="41275"/>
                  <a:pt x="172343" y="47625"/>
                </a:cubicBezTo>
                <a:cubicBezTo>
                  <a:pt x="165993" y="57150"/>
                  <a:pt x="158973" y="66261"/>
                  <a:pt x="153293" y="76200"/>
                </a:cubicBezTo>
                <a:cubicBezTo>
                  <a:pt x="146248" y="88528"/>
                  <a:pt x="143333" y="103392"/>
                  <a:pt x="134243" y="114300"/>
                </a:cubicBezTo>
                <a:cubicBezTo>
                  <a:pt x="126914" y="123094"/>
                  <a:pt x="114462" y="126021"/>
                  <a:pt x="105668" y="133350"/>
                </a:cubicBezTo>
                <a:cubicBezTo>
                  <a:pt x="95320" y="141974"/>
                  <a:pt x="84923" y="150964"/>
                  <a:pt x="77093" y="161925"/>
                </a:cubicBezTo>
                <a:cubicBezTo>
                  <a:pt x="14408" y="249684"/>
                  <a:pt x="103764" y="154304"/>
                  <a:pt x="29468" y="228600"/>
                </a:cubicBezTo>
                <a:cubicBezTo>
                  <a:pt x="26293" y="238125"/>
                  <a:pt x="24433" y="248195"/>
                  <a:pt x="19943" y="257175"/>
                </a:cubicBezTo>
                <a:cubicBezTo>
                  <a:pt x="14823" y="267414"/>
                  <a:pt x="1654" y="274328"/>
                  <a:pt x="893" y="285750"/>
                </a:cubicBezTo>
                <a:cubicBezTo>
                  <a:pt x="-1650" y="323897"/>
                  <a:pt x="1145" y="362959"/>
                  <a:pt x="10418" y="400050"/>
                </a:cubicBezTo>
                <a:cubicBezTo>
                  <a:pt x="14268" y="415451"/>
                  <a:pt x="29766" y="425232"/>
                  <a:pt x="38993" y="438150"/>
                </a:cubicBezTo>
                <a:cubicBezTo>
                  <a:pt x="109939" y="537475"/>
                  <a:pt x="-2326" y="388568"/>
                  <a:pt x="86618" y="495300"/>
                </a:cubicBezTo>
                <a:cubicBezTo>
                  <a:pt x="93947" y="504094"/>
                  <a:pt x="96729" y="516724"/>
                  <a:pt x="105668" y="523875"/>
                </a:cubicBezTo>
                <a:cubicBezTo>
                  <a:pt x="113508" y="530147"/>
                  <a:pt x="124718" y="530225"/>
                  <a:pt x="134243" y="533400"/>
                </a:cubicBezTo>
                <a:cubicBezTo>
                  <a:pt x="140593" y="542925"/>
                  <a:pt x="144678" y="554437"/>
                  <a:pt x="153293" y="561975"/>
                </a:cubicBezTo>
                <a:cubicBezTo>
                  <a:pt x="170523" y="577052"/>
                  <a:pt x="210443" y="600075"/>
                  <a:pt x="210443" y="600075"/>
                </a:cubicBezTo>
                <a:cubicBezTo>
                  <a:pt x="272377" y="692976"/>
                  <a:pt x="175366" y="548605"/>
                  <a:pt x="258068" y="666750"/>
                </a:cubicBezTo>
                <a:cubicBezTo>
                  <a:pt x="271198" y="685507"/>
                  <a:pt x="283468" y="704850"/>
                  <a:pt x="296168" y="723900"/>
                </a:cubicBezTo>
                <a:lnTo>
                  <a:pt x="315218" y="752475"/>
                </a:lnTo>
                <a:lnTo>
                  <a:pt x="334268" y="781050"/>
                </a:lnTo>
                <a:cubicBezTo>
                  <a:pt x="331093" y="822325"/>
                  <a:pt x="332372" y="864187"/>
                  <a:pt x="324743" y="904875"/>
                </a:cubicBezTo>
                <a:cubicBezTo>
                  <a:pt x="319569" y="932470"/>
                  <a:pt x="294992" y="937605"/>
                  <a:pt x="277118" y="952500"/>
                </a:cubicBezTo>
                <a:cubicBezTo>
                  <a:pt x="266770" y="961124"/>
                  <a:pt x="258770" y="972309"/>
                  <a:pt x="248543" y="981075"/>
                </a:cubicBezTo>
                <a:cubicBezTo>
                  <a:pt x="236490" y="991406"/>
                  <a:pt x="221668" y="998425"/>
                  <a:pt x="210443" y="1009650"/>
                </a:cubicBezTo>
                <a:cubicBezTo>
                  <a:pt x="202348" y="1017745"/>
                  <a:pt x="198843" y="1029533"/>
                  <a:pt x="191393" y="1038225"/>
                </a:cubicBezTo>
                <a:cubicBezTo>
                  <a:pt x="179704" y="1051862"/>
                  <a:pt x="164894" y="1062614"/>
                  <a:pt x="153293" y="1076325"/>
                </a:cubicBezTo>
                <a:cubicBezTo>
                  <a:pt x="64725" y="1180996"/>
                  <a:pt x="121439" y="1138836"/>
                  <a:pt x="58043" y="1181100"/>
                </a:cubicBezTo>
                <a:cubicBezTo>
                  <a:pt x="54868" y="1190625"/>
                  <a:pt x="53008" y="1200695"/>
                  <a:pt x="48518" y="1209675"/>
                </a:cubicBezTo>
                <a:cubicBezTo>
                  <a:pt x="43398" y="1219914"/>
                  <a:pt x="30284" y="1226831"/>
                  <a:pt x="29468" y="1238250"/>
                </a:cubicBezTo>
                <a:cubicBezTo>
                  <a:pt x="26969" y="1273230"/>
                  <a:pt x="29098" y="1309381"/>
                  <a:pt x="38993" y="1343025"/>
                </a:cubicBezTo>
                <a:cubicBezTo>
                  <a:pt x="50978" y="1383774"/>
                  <a:pt x="89205" y="1408575"/>
                  <a:pt x="115193" y="1438275"/>
                </a:cubicBezTo>
                <a:cubicBezTo>
                  <a:pt x="125647" y="1450222"/>
                  <a:pt x="134541" y="1463457"/>
                  <a:pt x="143768" y="1476375"/>
                </a:cubicBezTo>
                <a:cubicBezTo>
                  <a:pt x="150422" y="1485690"/>
                  <a:pt x="154723" y="1496855"/>
                  <a:pt x="162818" y="1504950"/>
                </a:cubicBezTo>
                <a:cubicBezTo>
                  <a:pt x="170913" y="1513045"/>
                  <a:pt x="183298" y="1515905"/>
                  <a:pt x="191393" y="1524000"/>
                </a:cubicBezTo>
                <a:cubicBezTo>
                  <a:pt x="202618" y="1535225"/>
                  <a:pt x="209200" y="1550435"/>
                  <a:pt x="219968" y="1562100"/>
                </a:cubicBezTo>
                <a:cubicBezTo>
                  <a:pt x="290627" y="1638647"/>
                  <a:pt x="288948" y="1634429"/>
                  <a:pt x="353318" y="1685925"/>
                </a:cubicBezTo>
                <a:cubicBezTo>
                  <a:pt x="389061" y="1757411"/>
                  <a:pt x="378764" y="1720482"/>
                  <a:pt x="362843" y="1847850"/>
                </a:cubicBezTo>
                <a:cubicBezTo>
                  <a:pt x="361114" y="1861681"/>
                  <a:pt x="345871" y="1897265"/>
                  <a:pt x="334268" y="1905000"/>
                </a:cubicBezTo>
                <a:cubicBezTo>
                  <a:pt x="323376" y="1912262"/>
                  <a:pt x="308868" y="1911350"/>
                  <a:pt x="296168" y="1914525"/>
                </a:cubicBezTo>
                <a:cubicBezTo>
                  <a:pt x="268071" y="1933256"/>
                  <a:pt x="261937" y="1934648"/>
                  <a:pt x="239018" y="1962150"/>
                </a:cubicBezTo>
                <a:cubicBezTo>
                  <a:pt x="231689" y="1970944"/>
                  <a:pt x="228907" y="1983574"/>
                  <a:pt x="219968" y="1990725"/>
                </a:cubicBezTo>
                <a:cubicBezTo>
                  <a:pt x="212128" y="1996997"/>
                  <a:pt x="200918" y="1997075"/>
                  <a:pt x="191393" y="2000250"/>
                </a:cubicBezTo>
                <a:cubicBezTo>
                  <a:pt x="188218" y="2009775"/>
                  <a:pt x="184510" y="2019139"/>
                  <a:pt x="181868" y="2028825"/>
                </a:cubicBezTo>
                <a:cubicBezTo>
                  <a:pt x="174979" y="2054084"/>
                  <a:pt x="162818" y="2105025"/>
                  <a:pt x="162818" y="2105025"/>
                </a:cubicBezTo>
                <a:cubicBezTo>
                  <a:pt x="165836" y="2132187"/>
                  <a:pt x="165911" y="2187410"/>
                  <a:pt x="181868" y="2219325"/>
                </a:cubicBezTo>
                <a:cubicBezTo>
                  <a:pt x="208856" y="2273300"/>
                  <a:pt x="200918" y="2228850"/>
                  <a:pt x="258068" y="2286000"/>
                </a:cubicBezTo>
                <a:lnTo>
                  <a:pt x="296168" y="2324100"/>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8" name="TextBox 17">
            <a:extLst>
              <a:ext uri="{FF2B5EF4-FFF2-40B4-BE49-F238E27FC236}">
                <a16:creationId xmlns:a16="http://schemas.microsoft.com/office/drawing/2014/main" id="{909E4A24-879C-4AFF-B7EF-EE3DD7F9B162}"/>
              </a:ext>
            </a:extLst>
          </p:cNvPr>
          <p:cNvSpPr txBox="1"/>
          <p:nvPr/>
        </p:nvSpPr>
        <p:spPr>
          <a:xfrm>
            <a:off x="8422599" y="6307330"/>
            <a:ext cx="1290402" cy="461417"/>
          </a:xfrm>
          <a:prstGeom prst="rect">
            <a:avLst/>
          </a:prstGeom>
          <a:noFill/>
        </p:spPr>
        <p:txBody>
          <a:bodyPr wrap="none" rtlCol="0">
            <a:spAutoFit/>
          </a:bodyPr>
          <a:lstStyle/>
          <a:p>
            <a:r>
              <a:rPr lang="en-US" sz="2399" dirty="0"/>
              <a:t>threads</a:t>
            </a:r>
          </a:p>
        </p:txBody>
      </p:sp>
    </p:spTree>
    <p:extLst>
      <p:ext uri="{BB962C8B-B14F-4D97-AF65-F5344CB8AC3E}">
        <p14:creationId xmlns:p14="http://schemas.microsoft.com/office/powerpoint/2010/main" val="1437013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D2B916-DD13-4FB1-AAC4-D8DC204B3B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4428" y="893"/>
            <a:ext cx="4554397" cy="6856214"/>
          </a:xfrm>
          <a:prstGeom prst="rect">
            <a:avLst/>
          </a:prstGeom>
        </p:spPr>
      </p:pic>
      <p:sp>
        <p:nvSpPr>
          <p:cNvPr id="2" name="Title 1">
            <a:extLst>
              <a:ext uri="{FF2B5EF4-FFF2-40B4-BE49-F238E27FC236}">
                <a16:creationId xmlns:a16="http://schemas.microsoft.com/office/drawing/2014/main" id="{E2C6B0DC-FB49-43A6-9A13-1DFD543E4106}"/>
              </a:ext>
            </a:extLst>
          </p:cNvPr>
          <p:cNvSpPr>
            <a:spLocks noGrp="1"/>
          </p:cNvSpPr>
          <p:nvPr>
            <p:ph type="title"/>
          </p:nvPr>
        </p:nvSpPr>
        <p:spPr/>
        <p:txBody>
          <a:bodyPr/>
          <a:lstStyle/>
          <a:p>
            <a:r>
              <a:rPr lang="en-US" sz="3600" dirty="0"/>
              <a:t>What is Differential </a:t>
            </a:r>
            <a:r>
              <a:rPr lang="en-US" sz="3600" dirty="0" err="1"/>
              <a:t>Datalog</a:t>
            </a:r>
            <a:r>
              <a:rPr lang="en-US" sz="3600" dirty="0"/>
              <a:t>?</a:t>
            </a:r>
          </a:p>
        </p:txBody>
      </p:sp>
      <p:sp>
        <p:nvSpPr>
          <p:cNvPr id="3" name="Content Placeholder 2">
            <a:extLst>
              <a:ext uri="{FF2B5EF4-FFF2-40B4-BE49-F238E27FC236}">
                <a16:creationId xmlns:a16="http://schemas.microsoft.com/office/drawing/2014/main" id="{D116E6B4-4112-40D5-B115-E001597C65A9}"/>
              </a:ext>
            </a:extLst>
          </p:cNvPr>
          <p:cNvSpPr>
            <a:spLocks noGrp="1"/>
          </p:cNvSpPr>
          <p:nvPr>
            <p:ph idx="1"/>
          </p:nvPr>
        </p:nvSpPr>
        <p:spPr>
          <a:xfrm>
            <a:off x="85220" y="1382393"/>
            <a:ext cx="7846056" cy="4894576"/>
          </a:xfrm>
        </p:spPr>
        <p:txBody>
          <a:bodyPr>
            <a:normAutofit/>
          </a:bodyPr>
          <a:lstStyle/>
          <a:p>
            <a:pPr marL="457200" indent="-457200">
              <a:buFont typeface="Arial" panose="020B0604020202020204" pitchFamily="34" charset="0"/>
              <a:buChar char="•"/>
            </a:pPr>
            <a:r>
              <a:rPr lang="en-US" sz="2800" dirty="0"/>
              <a:t>A new programming language</a:t>
            </a:r>
          </a:p>
          <a:p>
            <a:pPr marL="457200" indent="-457200">
              <a:buFont typeface="Arial" panose="020B0604020202020204" pitchFamily="34" charset="0"/>
              <a:buChar char="•"/>
            </a:pPr>
            <a:r>
              <a:rPr lang="en-US" sz="2800" dirty="0"/>
              <a:t>Initiated by VMware Research</a:t>
            </a:r>
          </a:p>
          <a:p>
            <a:pPr marL="457200" indent="-457200">
              <a:buFont typeface="Arial" panose="020B0604020202020204" pitchFamily="34" charset="0"/>
              <a:buChar char="•"/>
            </a:pPr>
            <a:r>
              <a:rPr lang="en-US" sz="2800" dirty="0"/>
              <a:t>An open-source project</a:t>
            </a:r>
          </a:p>
          <a:p>
            <a:pPr marL="457200" indent="-457200">
              <a:buFont typeface="Arial" panose="020B0604020202020204" pitchFamily="34" charset="0"/>
              <a:buChar char="•"/>
            </a:pPr>
            <a:r>
              <a:rPr lang="en-US" sz="2800" dirty="0"/>
              <a:t>Used by several VMware products</a:t>
            </a:r>
          </a:p>
          <a:p>
            <a:pPr marL="457200" indent="-457200">
              <a:buFont typeface="Arial" panose="020B0604020202020204" pitchFamily="34" charset="0"/>
              <a:buChar char="•"/>
            </a:pPr>
            <a:r>
              <a:rPr lang="en-US" sz="3200" dirty="0"/>
              <a:t>Currently funded by VMware xLabs</a:t>
            </a:r>
            <a:br>
              <a:rPr lang="en-US" sz="3200" dirty="0"/>
            </a:br>
            <a:r>
              <a:rPr lang="en-US" sz="3200" dirty="0"/>
              <a:t>(incubation project)</a:t>
            </a:r>
          </a:p>
          <a:p>
            <a:pPr lvl="1"/>
            <a:endParaRPr lang="en-US" sz="2400" dirty="0"/>
          </a:p>
        </p:txBody>
      </p:sp>
      <p:sp>
        <p:nvSpPr>
          <p:cNvPr id="4" name="Slide Number Placeholder 3">
            <a:extLst>
              <a:ext uri="{FF2B5EF4-FFF2-40B4-BE49-F238E27FC236}">
                <a16:creationId xmlns:a16="http://schemas.microsoft.com/office/drawing/2014/main" id="{10D4CB3E-E301-45FC-8E9A-0B8F84261026}"/>
              </a:ext>
            </a:extLst>
          </p:cNvPr>
          <p:cNvSpPr>
            <a:spLocks noGrp="1"/>
          </p:cNvSpPr>
          <p:nvPr>
            <p:ph type="sldNum" sz="quarter" idx="12"/>
          </p:nvPr>
        </p:nvSpPr>
        <p:spPr/>
        <p:txBody>
          <a:bodyPr/>
          <a:lstStyle/>
          <a:p>
            <a:fld id="{8F6F091C-F864-45E3-86B2-FFC4DA06CF43}" type="slidenum">
              <a:rPr lang="en-US" smtClean="0"/>
              <a:t>3</a:t>
            </a:fld>
            <a:endParaRPr lang="en-US"/>
          </a:p>
        </p:txBody>
      </p:sp>
    </p:spTree>
    <p:extLst>
      <p:ext uri="{BB962C8B-B14F-4D97-AF65-F5344CB8AC3E}">
        <p14:creationId xmlns:p14="http://schemas.microsoft.com/office/powerpoint/2010/main" val="2287535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9E7AE-49ED-45E4-A38A-BBA414B8E8DB}"/>
              </a:ext>
            </a:extLst>
          </p:cNvPr>
          <p:cNvSpPr>
            <a:spLocks noGrp="1"/>
          </p:cNvSpPr>
          <p:nvPr>
            <p:ph type="title"/>
          </p:nvPr>
        </p:nvSpPr>
        <p:spPr>
          <a:xfrm>
            <a:off x="837981" y="109688"/>
            <a:ext cx="10512862" cy="758627"/>
          </a:xfrm>
        </p:spPr>
        <p:txBody>
          <a:bodyPr/>
          <a:lstStyle/>
          <a:p>
            <a:r>
              <a:rPr lang="en-US" sz="4000" dirty="0"/>
              <a:t>C API example</a:t>
            </a:r>
          </a:p>
        </p:txBody>
      </p:sp>
      <p:sp>
        <p:nvSpPr>
          <p:cNvPr id="4" name="Slide Number Placeholder 3">
            <a:extLst>
              <a:ext uri="{FF2B5EF4-FFF2-40B4-BE49-F238E27FC236}">
                <a16:creationId xmlns:a16="http://schemas.microsoft.com/office/drawing/2014/main" id="{CFBD7CF4-04ED-4F89-A2FE-87AD53A37105}"/>
              </a:ext>
            </a:extLst>
          </p:cNvPr>
          <p:cNvSpPr>
            <a:spLocks noGrp="1"/>
          </p:cNvSpPr>
          <p:nvPr>
            <p:ph type="sldNum" sz="quarter" idx="12"/>
          </p:nvPr>
        </p:nvSpPr>
        <p:spPr/>
        <p:txBody>
          <a:bodyPr/>
          <a:lstStyle/>
          <a:p>
            <a:fld id="{8F6F091C-F864-45E3-86B2-FFC4DA06CF43}" type="slidenum">
              <a:rPr lang="en-US" smtClean="0"/>
              <a:t>30</a:t>
            </a:fld>
            <a:endParaRPr lang="en-US"/>
          </a:p>
        </p:txBody>
      </p:sp>
      <p:sp>
        <p:nvSpPr>
          <p:cNvPr id="102" name="Rectangle 1">
            <a:extLst>
              <a:ext uri="{FF2B5EF4-FFF2-40B4-BE49-F238E27FC236}">
                <a16:creationId xmlns:a16="http://schemas.microsoft.com/office/drawing/2014/main" id="{BF7B2CFD-FC40-4F44-83C3-4245A224AC0D}"/>
              </a:ext>
            </a:extLst>
          </p:cNvPr>
          <p:cNvSpPr>
            <a:spLocks noGrp="1" noChangeArrowheads="1"/>
          </p:cNvSpPr>
          <p:nvPr>
            <p:ph idx="1"/>
          </p:nvPr>
        </p:nvSpPr>
        <p:spPr bwMode="auto">
          <a:xfrm>
            <a:off x="121644" y="893483"/>
            <a:ext cx="11748875" cy="5630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6" tIns="45708" rIns="91416" bIns="45708" numCol="1" rtlCol="0" anchor="ctr" anchorCtr="0" compatLnSpc="1">
            <a:prstTxWarp prst="textNoShape">
              <a:avLst/>
            </a:prstTxWarp>
            <a:spAutoFit/>
          </a:bodyPr>
          <a:lstStyle/>
          <a:p>
            <a:pPr defTabSz="914126" eaLnBrk="0" fontAlgn="base" hangingPunct="0">
              <a:spcBef>
                <a:spcPct val="0"/>
              </a:spcBef>
              <a:spcAft>
                <a:spcPct val="0"/>
              </a:spcAft>
              <a:buClrTx/>
              <a:buSzTx/>
              <a:buNone/>
            </a:pPr>
            <a:r>
              <a:rPr lang="en-US" altLang="en-US" sz="1999" dirty="0">
                <a:latin typeface="Consolas" panose="020B0609020204030204" pitchFamily="49" charset="0"/>
              </a:rPr>
              <a:t>#include "</a:t>
            </a:r>
            <a:r>
              <a:rPr lang="en-US" altLang="en-US" sz="1999" dirty="0" err="1">
                <a:latin typeface="Consolas" panose="020B0609020204030204" pitchFamily="49" charset="0"/>
              </a:rPr>
              <a:t>ddlog.h</a:t>
            </a:r>
            <a:r>
              <a:rPr lang="en-US" altLang="en-US" sz="1999" dirty="0">
                <a:latin typeface="Consolas" panose="020B0609020204030204" pitchFamily="49" charset="0"/>
              </a:rPr>
              <a:t>"</a:t>
            </a:r>
          </a:p>
          <a:p>
            <a:pPr defTabSz="914126" eaLnBrk="0" fontAlgn="base" hangingPunct="0">
              <a:spcBef>
                <a:spcPct val="0"/>
              </a:spcBef>
              <a:spcAft>
                <a:spcPct val="0"/>
              </a:spcAft>
              <a:buClrTx/>
              <a:buSzTx/>
              <a:buNone/>
            </a:pPr>
            <a:endParaRPr lang="en-US" altLang="en-US" sz="1999" dirty="0">
              <a:latin typeface="Consolas" panose="020B0609020204030204" pitchFamily="49" charset="0"/>
            </a:endParaRPr>
          </a:p>
          <a:p>
            <a:pPr defTabSz="914126" eaLnBrk="0" fontAlgn="base" hangingPunct="0">
              <a:spcBef>
                <a:spcPct val="0"/>
              </a:spcBef>
              <a:spcAft>
                <a:spcPct val="0"/>
              </a:spcAft>
              <a:buClrTx/>
              <a:buSzTx/>
              <a:buNone/>
            </a:pPr>
            <a:r>
              <a:rPr lang="en-US" altLang="en-US" sz="1999" dirty="0">
                <a:latin typeface="Consolas" panose="020B0609020204030204" pitchFamily="49" charset="0"/>
              </a:rPr>
              <a:t>int main() {</a:t>
            </a:r>
          </a:p>
          <a:p>
            <a:pPr defTabSz="914126" eaLnBrk="0" fontAlgn="base" hangingPunct="0">
              <a:spcBef>
                <a:spcPct val="0"/>
              </a:spcBef>
              <a:spcAft>
                <a:spcPct val="0"/>
              </a:spcAft>
              <a:buClrTx/>
              <a:buSzTx/>
              <a:buNone/>
            </a:pPr>
            <a:r>
              <a:rPr lang="en-US" altLang="en-US" sz="1999" dirty="0">
                <a:latin typeface="Consolas" panose="020B0609020204030204" pitchFamily="49" charset="0"/>
              </a:rPr>
              <a:t>  </a:t>
            </a:r>
            <a:r>
              <a:rPr lang="en-US" altLang="en-US" sz="1999" dirty="0" err="1">
                <a:latin typeface="Consolas" panose="020B0609020204030204" pitchFamily="49" charset="0"/>
              </a:rPr>
              <a:t>ddlog_prog</a:t>
            </a:r>
            <a:r>
              <a:rPr lang="en-US" altLang="en-US" sz="1999" dirty="0">
                <a:latin typeface="Consolas" panose="020B0609020204030204" pitchFamily="49" charset="0"/>
              </a:rPr>
              <a:t> prog = </a:t>
            </a:r>
            <a:r>
              <a:rPr lang="en-US" altLang="en-US" sz="1999" dirty="0" err="1">
                <a:latin typeface="Consolas" panose="020B0609020204030204" pitchFamily="49" charset="0"/>
              </a:rPr>
              <a:t>ddlog_run</a:t>
            </a:r>
            <a:r>
              <a:rPr lang="en-US" altLang="en-US" sz="1999" dirty="0">
                <a:latin typeface="Consolas" panose="020B0609020204030204" pitchFamily="49" charset="0"/>
              </a:rPr>
              <a:t>(…); </a:t>
            </a:r>
            <a:br>
              <a:rPr lang="en-US" altLang="en-US" sz="1999" dirty="0">
                <a:latin typeface="Consolas" panose="020B0609020204030204" pitchFamily="49" charset="0"/>
              </a:rPr>
            </a:br>
            <a:r>
              <a:rPr lang="en-US" altLang="en-US" sz="1999" dirty="0">
                <a:latin typeface="Consolas" panose="020B0609020204030204" pitchFamily="49" charset="0"/>
              </a:rPr>
              <a:t>  </a:t>
            </a:r>
            <a:r>
              <a:rPr lang="en-US" altLang="en-US" sz="1999" dirty="0" err="1">
                <a:latin typeface="Consolas" panose="020B0609020204030204" pitchFamily="49" charset="0"/>
              </a:rPr>
              <a:t>table_id</a:t>
            </a:r>
            <a:r>
              <a:rPr lang="en-US" altLang="en-US" sz="1999" dirty="0">
                <a:latin typeface="Consolas" panose="020B0609020204030204" pitchFamily="49" charset="0"/>
              </a:rPr>
              <a:t> </a:t>
            </a:r>
            <a:r>
              <a:rPr lang="en-US" altLang="en-US" sz="1999" dirty="0" err="1">
                <a:latin typeface="Consolas" panose="020B0609020204030204" pitchFamily="49" charset="0"/>
              </a:rPr>
              <a:t>edgeTableID</a:t>
            </a:r>
            <a:r>
              <a:rPr lang="en-US" altLang="en-US" sz="1999" dirty="0">
                <a:latin typeface="Consolas" panose="020B0609020204030204" pitchFamily="49" charset="0"/>
              </a:rPr>
              <a:t> = </a:t>
            </a:r>
            <a:r>
              <a:rPr lang="en-US" altLang="en-US" sz="1999" dirty="0" err="1">
                <a:latin typeface="Consolas" panose="020B0609020204030204" pitchFamily="49" charset="0"/>
              </a:rPr>
              <a:t>ddlog_get_table_id</a:t>
            </a:r>
            <a:r>
              <a:rPr lang="en-US" altLang="en-US" sz="1999" dirty="0">
                <a:latin typeface="Consolas" panose="020B0609020204030204" pitchFamily="49" charset="0"/>
              </a:rPr>
              <a:t>(prog, "Edge"); </a:t>
            </a:r>
          </a:p>
          <a:p>
            <a:pPr defTabSz="914126" eaLnBrk="0" fontAlgn="base" hangingPunct="0">
              <a:spcBef>
                <a:spcPct val="0"/>
              </a:spcBef>
              <a:spcAft>
                <a:spcPct val="0"/>
              </a:spcAft>
              <a:buClrTx/>
              <a:buSzTx/>
              <a:buNone/>
            </a:pPr>
            <a:r>
              <a:rPr lang="en-US" altLang="en-US" sz="1999" dirty="0">
                <a:latin typeface="Consolas" panose="020B0609020204030204" pitchFamily="49" charset="0"/>
              </a:rPr>
              <a:t>  </a:t>
            </a:r>
            <a:r>
              <a:rPr lang="en-US" altLang="en-US" sz="1999" dirty="0" err="1">
                <a:latin typeface="Consolas" panose="020B0609020204030204" pitchFamily="49" charset="0"/>
              </a:rPr>
              <a:t>ddlog_record</a:t>
            </a:r>
            <a:r>
              <a:rPr lang="en-US" altLang="en-US" sz="1999" dirty="0">
                <a:latin typeface="Consolas" panose="020B0609020204030204" pitchFamily="49" charset="0"/>
              </a:rPr>
              <a:t> **</a:t>
            </a:r>
            <a:r>
              <a:rPr lang="en-US" altLang="en-US" sz="1999" dirty="0" err="1">
                <a:latin typeface="Consolas" panose="020B0609020204030204" pitchFamily="49" charset="0"/>
              </a:rPr>
              <a:t>struct_args</a:t>
            </a:r>
            <a:r>
              <a:rPr lang="en-US" altLang="en-US" sz="1999" dirty="0">
                <a:latin typeface="Consolas" panose="020B0609020204030204" pitchFamily="49" charset="0"/>
              </a:rPr>
              <a:t> = (</a:t>
            </a:r>
            <a:r>
              <a:rPr lang="en-US" altLang="en-US" sz="1999" dirty="0" err="1">
                <a:latin typeface="Consolas" panose="020B0609020204030204" pitchFamily="49" charset="0"/>
              </a:rPr>
              <a:t>ddlog_record</a:t>
            </a:r>
            <a:r>
              <a:rPr lang="en-US" altLang="en-US" sz="1999" dirty="0">
                <a:latin typeface="Consolas" panose="020B0609020204030204" pitchFamily="49" charset="0"/>
              </a:rPr>
              <a:t>**)malloc(2 * </a:t>
            </a:r>
            <a:r>
              <a:rPr lang="en-US" altLang="en-US" sz="1999" dirty="0" err="1">
                <a:latin typeface="Consolas" panose="020B0609020204030204" pitchFamily="49" charset="0"/>
              </a:rPr>
              <a:t>sizeof</a:t>
            </a:r>
            <a:r>
              <a:rPr lang="en-US" altLang="en-US" sz="1999" dirty="0">
                <a:latin typeface="Consolas" panose="020B0609020204030204" pitchFamily="49" charset="0"/>
              </a:rPr>
              <a:t>(</a:t>
            </a:r>
            <a:r>
              <a:rPr lang="en-US" altLang="en-US" sz="1999" dirty="0" err="1">
                <a:latin typeface="Consolas" panose="020B0609020204030204" pitchFamily="49" charset="0"/>
              </a:rPr>
              <a:t>ddlog_record</a:t>
            </a:r>
            <a:r>
              <a:rPr lang="en-US" altLang="en-US" sz="1999" dirty="0">
                <a:latin typeface="Consolas" panose="020B0609020204030204" pitchFamily="49" charset="0"/>
              </a:rPr>
              <a:t>*)); </a:t>
            </a:r>
            <a:br>
              <a:rPr lang="en-US" altLang="en-US" sz="1999" dirty="0">
                <a:latin typeface="Consolas" panose="020B0609020204030204" pitchFamily="49" charset="0"/>
              </a:rPr>
            </a:br>
            <a:r>
              <a:rPr lang="en-US" altLang="en-US" sz="1999" dirty="0">
                <a:latin typeface="Consolas" panose="020B0609020204030204" pitchFamily="49" charset="0"/>
              </a:rPr>
              <a:t>  </a:t>
            </a:r>
            <a:r>
              <a:rPr lang="en-US" altLang="en-US" sz="1999" dirty="0" err="1">
                <a:latin typeface="Consolas" panose="020B0609020204030204" pitchFamily="49" charset="0"/>
              </a:rPr>
              <a:t>struct_args</a:t>
            </a:r>
            <a:r>
              <a:rPr lang="en-US" altLang="en-US" sz="1999" dirty="0">
                <a:latin typeface="Consolas" panose="020B0609020204030204" pitchFamily="49" charset="0"/>
              </a:rPr>
              <a:t>[0] = </a:t>
            </a:r>
            <a:r>
              <a:rPr lang="en-US" altLang="en-US" sz="1999" dirty="0" err="1">
                <a:latin typeface="Consolas" panose="020B0609020204030204" pitchFamily="49" charset="0"/>
              </a:rPr>
              <a:t>ddlog_int</a:t>
            </a:r>
            <a:r>
              <a:rPr lang="en-US" altLang="en-US" sz="1999" dirty="0">
                <a:latin typeface="Consolas" panose="020B0609020204030204" pitchFamily="49" charset="0"/>
              </a:rPr>
              <a:t>(0); </a:t>
            </a:r>
          </a:p>
          <a:p>
            <a:pPr defTabSz="914126" eaLnBrk="0" fontAlgn="base" hangingPunct="0">
              <a:spcBef>
                <a:spcPct val="0"/>
              </a:spcBef>
              <a:spcAft>
                <a:spcPct val="0"/>
              </a:spcAft>
              <a:buClrTx/>
              <a:buSzTx/>
              <a:buNone/>
            </a:pPr>
            <a:r>
              <a:rPr lang="en-US" altLang="en-US" sz="1999" dirty="0">
                <a:latin typeface="Consolas" panose="020B0609020204030204" pitchFamily="49" charset="0"/>
              </a:rPr>
              <a:t>  </a:t>
            </a:r>
            <a:r>
              <a:rPr lang="en-US" altLang="en-US" sz="1999" dirty="0" err="1">
                <a:latin typeface="Consolas" panose="020B0609020204030204" pitchFamily="49" charset="0"/>
              </a:rPr>
              <a:t>struct_args</a:t>
            </a:r>
            <a:r>
              <a:rPr lang="en-US" altLang="en-US" sz="1999" dirty="0">
                <a:latin typeface="Consolas" panose="020B0609020204030204" pitchFamily="49" charset="0"/>
              </a:rPr>
              <a:t>[1] = </a:t>
            </a:r>
            <a:r>
              <a:rPr lang="en-US" altLang="en-US" sz="1999" dirty="0" err="1">
                <a:latin typeface="Consolas" panose="020B0609020204030204" pitchFamily="49" charset="0"/>
              </a:rPr>
              <a:t>ddlog_int</a:t>
            </a:r>
            <a:r>
              <a:rPr lang="en-US" altLang="en-US" sz="1999" dirty="0">
                <a:latin typeface="Consolas" panose="020B0609020204030204" pitchFamily="49" charset="0"/>
              </a:rPr>
              <a:t>(5); </a:t>
            </a:r>
          </a:p>
          <a:p>
            <a:pPr defTabSz="914126" eaLnBrk="0" fontAlgn="base" hangingPunct="0">
              <a:spcBef>
                <a:spcPct val="0"/>
              </a:spcBef>
              <a:spcAft>
                <a:spcPct val="0"/>
              </a:spcAft>
              <a:buClrTx/>
              <a:buSzTx/>
              <a:buNone/>
            </a:pPr>
            <a:r>
              <a:rPr lang="en-US" altLang="en-US" sz="1999" dirty="0">
                <a:latin typeface="Consolas" panose="020B0609020204030204" pitchFamily="49" charset="0"/>
              </a:rPr>
              <a:t>  </a:t>
            </a:r>
            <a:r>
              <a:rPr lang="en-US" altLang="en-US" sz="1999" dirty="0" err="1">
                <a:latin typeface="Consolas" panose="020B0609020204030204" pitchFamily="49" charset="0"/>
              </a:rPr>
              <a:t>ddlog_record</a:t>
            </a:r>
            <a:r>
              <a:rPr lang="en-US" altLang="en-US" sz="1999" dirty="0">
                <a:latin typeface="Consolas" panose="020B0609020204030204" pitchFamily="49" charset="0"/>
              </a:rPr>
              <a:t> *edge = </a:t>
            </a:r>
            <a:r>
              <a:rPr lang="en-US" altLang="en-US" sz="1999" dirty="0" err="1">
                <a:latin typeface="Consolas" panose="020B0609020204030204" pitchFamily="49" charset="0"/>
              </a:rPr>
              <a:t>ddlog_struct</a:t>
            </a:r>
            <a:r>
              <a:rPr lang="en-US" altLang="en-US" sz="1999" dirty="0">
                <a:latin typeface="Consolas" panose="020B0609020204030204" pitchFamily="49" charset="0"/>
              </a:rPr>
              <a:t>("Edge", </a:t>
            </a:r>
            <a:r>
              <a:rPr lang="en-US" altLang="en-US" sz="1999" dirty="0" err="1">
                <a:latin typeface="Consolas" panose="020B0609020204030204" pitchFamily="49" charset="0"/>
              </a:rPr>
              <a:t>struct_args</a:t>
            </a:r>
            <a:r>
              <a:rPr lang="en-US" altLang="en-US" sz="1999" dirty="0">
                <a:latin typeface="Consolas" panose="020B0609020204030204" pitchFamily="49" charset="0"/>
              </a:rPr>
              <a:t>, 2); </a:t>
            </a:r>
          </a:p>
          <a:p>
            <a:pPr defTabSz="914126" eaLnBrk="0" fontAlgn="base" hangingPunct="0">
              <a:spcBef>
                <a:spcPct val="0"/>
              </a:spcBef>
              <a:spcAft>
                <a:spcPct val="0"/>
              </a:spcAft>
              <a:buClrTx/>
              <a:buSzTx/>
              <a:buNone/>
            </a:pPr>
            <a:r>
              <a:rPr lang="en-US" altLang="en-US" sz="1999" dirty="0">
                <a:latin typeface="Consolas" panose="020B0609020204030204" pitchFamily="49" charset="0"/>
              </a:rPr>
              <a:t>  </a:t>
            </a:r>
            <a:r>
              <a:rPr lang="en-US" altLang="en-US" sz="1999" dirty="0" err="1">
                <a:latin typeface="Consolas" panose="020B0609020204030204" pitchFamily="49" charset="0"/>
              </a:rPr>
              <a:t>ddlog_cmd</a:t>
            </a:r>
            <a:r>
              <a:rPr lang="en-US" altLang="en-US" sz="1999" dirty="0">
                <a:latin typeface="Consolas" panose="020B0609020204030204" pitchFamily="49" charset="0"/>
              </a:rPr>
              <a:t> *</a:t>
            </a:r>
            <a:r>
              <a:rPr lang="en-US" altLang="en-US" sz="1999" dirty="0" err="1">
                <a:latin typeface="Consolas" panose="020B0609020204030204" pitchFamily="49" charset="0"/>
              </a:rPr>
              <a:t>cmd</a:t>
            </a:r>
            <a:r>
              <a:rPr lang="en-US" altLang="en-US" sz="1999" dirty="0">
                <a:latin typeface="Consolas" panose="020B0609020204030204" pitchFamily="49" charset="0"/>
              </a:rPr>
              <a:t> = </a:t>
            </a:r>
            <a:r>
              <a:rPr lang="en-US" altLang="en-US" sz="1999" dirty="0" err="1">
                <a:latin typeface="Consolas" panose="020B0609020204030204" pitchFamily="49" charset="0"/>
              </a:rPr>
              <a:t>ddlog_insert_cmd</a:t>
            </a:r>
            <a:r>
              <a:rPr lang="en-US" altLang="en-US" sz="1999" dirty="0">
                <a:latin typeface="Consolas" panose="020B0609020204030204" pitchFamily="49" charset="0"/>
              </a:rPr>
              <a:t>(</a:t>
            </a:r>
            <a:r>
              <a:rPr lang="en-US" altLang="en-US" sz="1999" dirty="0" err="1">
                <a:latin typeface="Consolas" panose="020B0609020204030204" pitchFamily="49" charset="0"/>
              </a:rPr>
              <a:t>edgeTableID</a:t>
            </a:r>
            <a:r>
              <a:rPr lang="en-US" altLang="en-US" sz="1999">
                <a:latin typeface="Consolas" panose="020B0609020204030204" pitchFamily="49" charset="0"/>
              </a:rPr>
              <a:t>, edge);</a:t>
            </a:r>
            <a:br>
              <a:rPr lang="en-US" altLang="en-US" sz="1999" dirty="0">
                <a:latin typeface="Consolas" panose="020B0609020204030204" pitchFamily="49" charset="0"/>
              </a:rPr>
            </a:br>
            <a:endParaRPr lang="en-US" altLang="en-US" sz="1999" dirty="0">
              <a:latin typeface="Consolas" panose="020B0609020204030204" pitchFamily="49" charset="0"/>
            </a:endParaRPr>
          </a:p>
          <a:p>
            <a:pPr defTabSz="914126" eaLnBrk="0" fontAlgn="base" hangingPunct="0">
              <a:spcBef>
                <a:spcPct val="0"/>
              </a:spcBef>
              <a:spcAft>
                <a:spcPct val="0"/>
              </a:spcAft>
              <a:buClrTx/>
              <a:buSzTx/>
              <a:buNone/>
            </a:pPr>
            <a:r>
              <a:rPr lang="en-US" altLang="en-US" sz="1999" dirty="0">
                <a:latin typeface="Consolas" panose="020B0609020204030204" pitchFamily="49" charset="0"/>
              </a:rPr>
              <a:t>  </a:t>
            </a:r>
            <a:r>
              <a:rPr lang="en-US" altLang="en-US" sz="1999" dirty="0" err="1">
                <a:latin typeface="Consolas" panose="020B0609020204030204" pitchFamily="49" charset="0"/>
              </a:rPr>
              <a:t>ddlog_transaction_start</a:t>
            </a:r>
            <a:r>
              <a:rPr lang="en-US" altLang="en-US" sz="1999" dirty="0">
                <a:latin typeface="Consolas" panose="020B0609020204030204" pitchFamily="49" charset="0"/>
              </a:rPr>
              <a:t>(prog);</a:t>
            </a:r>
            <a:br>
              <a:rPr lang="en-US" altLang="en-US" sz="1999" dirty="0">
                <a:latin typeface="Consolas" panose="020B0609020204030204" pitchFamily="49" charset="0"/>
              </a:rPr>
            </a:br>
            <a:r>
              <a:rPr lang="en-US" altLang="en-US" sz="1999" dirty="0">
                <a:latin typeface="Consolas" panose="020B0609020204030204" pitchFamily="49" charset="0"/>
              </a:rPr>
              <a:t>  </a:t>
            </a:r>
            <a:r>
              <a:rPr lang="en-US" altLang="en-US" sz="1999" dirty="0" err="1">
                <a:latin typeface="Consolas" panose="020B0609020204030204" pitchFamily="49" charset="0"/>
              </a:rPr>
              <a:t>ddlog_apply_updates</a:t>
            </a:r>
            <a:r>
              <a:rPr lang="en-US" altLang="en-US" sz="1999" dirty="0">
                <a:latin typeface="Consolas" panose="020B0609020204030204" pitchFamily="49" charset="0"/>
              </a:rPr>
              <a:t>(prog, &amp;</a:t>
            </a:r>
            <a:r>
              <a:rPr lang="en-US" altLang="en-US" sz="1999" dirty="0" err="1">
                <a:latin typeface="Consolas" panose="020B0609020204030204" pitchFamily="49" charset="0"/>
              </a:rPr>
              <a:t>cmd</a:t>
            </a:r>
            <a:r>
              <a:rPr lang="en-US" altLang="en-US" sz="1999" dirty="0">
                <a:latin typeface="Consolas" panose="020B0609020204030204" pitchFamily="49" charset="0"/>
              </a:rPr>
              <a:t>, 1);</a:t>
            </a:r>
          </a:p>
          <a:p>
            <a:pPr defTabSz="914126" eaLnBrk="0" fontAlgn="base" hangingPunct="0">
              <a:spcBef>
                <a:spcPct val="0"/>
              </a:spcBef>
              <a:spcAft>
                <a:spcPct val="0"/>
              </a:spcAft>
              <a:buClrTx/>
              <a:buSzTx/>
              <a:buNone/>
            </a:pPr>
            <a:r>
              <a:rPr lang="en-US" altLang="en-US" sz="1999" dirty="0">
                <a:latin typeface="Consolas" panose="020B0609020204030204" pitchFamily="49" charset="0"/>
              </a:rPr>
              <a:t>  </a:t>
            </a:r>
            <a:r>
              <a:rPr lang="en-US" altLang="en-US" sz="1999" dirty="0" err="1">
                <a:solidFill>
                  <a:srgbClr val="FF0000"/>
                </a:solidFill>
                <a:latin typeface="Consolas" panose="020B0609020204030204" pitchFamily="49" charset="0"/>
              </a:rPr>
              <a:t>ddlog_delta</a:t>
            </a:r>
            <a:r>
              <a:rPr lang="en-US" altLang="en-US" sz="1999" dirty="0">
                <a:solidFill>
                  <a:srgbClr val="FF0000"/>
                </a:solidFill>
                <a:latin typeface="Consolas" panose="020B0609020204030204" pitchFamily="49" charset="0"/>
              </a:rPr>
              <a:t>* delta = </a:t>
            </a:r>
            <a:r>
              <a:rPr lang="en-US" altLang="en-US" sz="1999" dirty="0" err="1">
                <a:solidFill>
                  <a:srgbClr val="FF0000"/>
                </a:solidFill>
                <a:latin typeface="Consolas" panose="020B0609020204030204" pitchFamily="49" charset="0"/>
              </a:rPr>
              <a:t>ddlog_transaction_commit</a:t>
            </a:r>
            <a:r>
              <a:rPr lang="en-US" altLang="en-US" sz="1999" dirty="0">
                <a:solidFill>
                  <a:srgbClr val="FF0000"/>
                </a:solidFill>
                <a:latin typeface="Consolas" panose="020B0609020204030204" pitchFamily="49" charset="0"/>
              </a:rPr>
              <a:t>(prog); </a:t>
            </a:r>
            <a:r>
              <a:rPr lang="en-US" altLang="en-US" sz="1999" dirty="0">
                <a:latin typeface="Consolas" panose="020B0609020204030204" pitchFamily="49" charset="0"/>
              </a:rPr>
              <a:t>// list of all changes</a:t>
            </a:r>
            <a:br>
              <a:rPr lang="en-US" altLang="en-US" sz="1999" dirty="0">
                <a:solidFill>
                  <a:schemeClr val="tx1"/>
                </a:solidFill>
                <a:latin typeface="Consolas" panose="020B0609020204030204" pitchFamily="49" charset="0"/>
              </a:rPr>
            </a:br>
            <a:r>
              <a:rPr lang="en-US" altLang="en-US" sz="1999" dirty="0">
                <a:solidFill>
                  <a:schemeClr val="tx1"/>
                </a:solidFill>
                <a:latin typeface="Consolas" panose="020B0609020204030204" pitchFamily="49" charset="0"/>
              </a:rPr>
              <a:t>  </a:t>
            </a:r>
            <a:r>
              <a:rPr lang="en-US" altLang="en-US" sz="1999" dirty="0" err="1">
                <a:latin typeface="Consolas" panose="020B0609020204030204" pitchFamily="49" charset="0"/>
              </a:rPr>
              <a:t>print_delta</a:t>
            </a:r>
            <a:r>
              <a:rPr lang="en-US" altLang="en-US" sz="1999" dirty="0">
                <a:latin typeface="Consolas" panose="020B0609020204030204" pitchFamily="49" charset="0"/>
              </a:rPr>
              <a:t>(delta); </a:t>
            </a:r>
            <a:br>
              <a:rPr lang="en-US" altLang="en-US" sz="1999" dirty="0">
                <a:latin typeface="Consolas" panose="020B0609020204030204" pitchFamily="49" charset="0"/>
              </a:rPr>
            </a:br>
            <a:r>
              <a:rPr lang="en-US" altLang="en-US" sz="1999" dirty="0">
                <a:latin typeface="Consolas" panose="020B0609020204030204" pitchFamily="49" charset="0"/>
              </a:rPr>
              <a:t>  free(</a:t>
            </a:r>
            <a:r>
              <a:rPr lang="en-US" altLang="en-US" sz="1999" dirty="0" err="1">
                <a:latin typeface="Consolas" panose="020B0609020204030204" pitchFamily="49" charset="0"/>
              </a:rPr>
              <a:t>struct_args</a:t>
            </a:r>
            <a:r>
              <a:rPr lang="en-US" altLang="en-US" sz="1999" dirty="0">
                <a:latin typeface="Consolas" panose="020B0609020204030204" pitchFamily="49" charset="0"/>
              </a:rPr>
              <a:t>); </a:t>
            </a:r>
          </a:p>
          <a:p>
            <a:pPr defTabSz="914126" eaLnBrk="0" fontAlgn="base" hangingPunct="0">
              <a:spcBef>
                <a:spcPct val="0"/>
              </a:spcBef>
              <a:spcAft>
                <a:spcPct val="0"/>
              </a:spcAft>
              <a:buClrTx/>
              <a:buSzTx/>
              <a:buNone/>
            </a:pPr>
            <a:r>
              <a:rPr lang="en-US" altLang="en-US" sz="1999" dirty="0">
                <a:latin typeface="Consolas" panose="020B0609020204030204" pitchFamily="49" charset="0"/>
              </a:rPr>
              <a:t>  </a:t>
            </a:r>
            <a:r>
              <a:rPr lang="en-US" altLang="en-US" sz="1999" dirty="0" err="1">
                <a:latin typeface="Consolas" panose="020B0609020204030204" pitchFamily="49" charset="0"/>
              </a:rPr>
              <a:t>ddlog_stop</a:t>
            </a:r>
            <a:r>
              <a:rPr lang="en-US" altLang="en-US" sz="1999" dirty="0">
                <a:latin typeface="Consolas" panose="020B0609020204030204" pitchFamily="49" charset="0"/>
              </a:rPr>
              <a:t>(prog);</a:t>
            </a:r>
            <a:br>
              <a:rPr lang="en-US" altLang="en-US" sz="1999" dirty="0">
                <a:latin typeface="Consolas" panose="020B0609020204030204" pitchFamily="49" charset="0"/>
              </a:rPr>
            </a:br>
            <a:r>
              <a:rPr lang="en-US" altLang="en-US" sz="1999" dirty="0">
                <a:latin typeface="Consolas" panose="020B0609020204030204" pitchFamily="49" charset="0"/>
              </a:rPr>
              <a:t>}</a:t>
            </a:r>
            <a:endParaRPr lang="en-US" altLang="en-US" sz="4399" dirty="0">
              <a:latin typeface="Consolas" panose="020B0609020204030204" pitchFamily="49" charset="0"/>
            </a:endParaRPr>
          </a:p>
        </p:txBody>
      </p:sp>
    </p:spTree>
    <p:extLst>
      <p:ext uri="{BB962C8B-B14F-4D97-AF65-F5344CB8AC3E}">
        <p14:creationId xmlns:p14="http://schemas.microsoft.com/office/powerpoint/2010/main" val="26137195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49764E-4739-4366-B9B6-EE1B3CF1A733}"/>
              </a:ext>
            </a:extLst>
          </p:cNvPr>
          <p:cNvSpPr>
            <a:spLocks noGrp="1"/>
          </p:cNvSpPr>
          <p:nvPr>
            <p:ph type="title"/>
          </p:nvPr>
        </p:nvSpPr>
        <p:spPr/>
        <p:txBody>
          <a:bodyPr/>
          <a:lstStyle/>
          <a:p>
            <a:r>
              <a:rPr lang="en-US" dirty="0"/>
              <a:t>Success stories</a:t>
            </a:r>
          </a:p>
        </p:txBody>
      </p:sp>
      <p:sp>
        <p:nvSpPr>
          <p:cNvPr id="6" name="Text Placeholder 5">
            <a:extLst>
              <a:ext uri="{FF2B5EF4-FFF2-40B4-BE49-F238E27FC236}">
                <a16:creationId xmlns:a16="http://schemas.microsoft.com/office/drawing/2014/main" id="{52FB027D-697C-404B-8201-52D802E8B10C}"/>
              </a:ext>
            </a:extLst>
          </p:cNvPr>
          <p:cNvSpPr>
            <a:spLocks noGrp="1"/>
          </p:cNvSpPr>
          <p:nvPr>
            <p:ph type="body" idx="1"/>
          </p:nvPr>
        </p:nvSpPr>
        <p:spPr/>
        <p:txBody>
          <a:bodyPr/>
          <a:lstStyle/>
          <a:p>
            <a:pPr marL="342797" indent="-342797">
              <a:buFont typeface="Arial" panose="020B0604020202020204" pitchFamily="34" charset="0"/>
              <a:buChar char="•"/>
            </a:pPr>
            <a:r>
              <a:rPr lang="en-US" sz="2800" dirty="0">
                <a:solidFill>
                  <a:schemeClr val="tx2"/>
                </a:solidFill>
              </a:rPr>
              <a:t>NSX Central Control Plane</a:t>
            </a:r>
          </a:p>
          <a:p>
            <a:pPr marL="342797" indent="-342797">
              <a:buFont typeface="Arial" panose="020B0604020202020204" pitchFamily="34" charset="0"/>
              <a:buChar char="•"/>
            </a:pPr>
            <a:r>
              <a:rPr lang="en-US" sz="2800" dirty="0">
                <a:solidFill>
                  <a:schemeClr val="tx2"/>
                </a:solidFill>
              </a:rPr>
              <a:t>OVN Open Virtual Network</a:t>
            </a:r>
          </a:p>
          <a:p>
            <a:pPr marL="342797" indent="-342797">
              <a:buFont typeface="Arial" panose="020B0604020202020204" pitchFamily="34" charset="0"/>
              <a:buChar char="•"/>
            </a:pPr>
            <a:r>
              <a:rPr lang="en-US" sz="2800" dirty="0">
                <a:solidFill>
                  <a:schemeClr val="tx2"/>
                </a:solidFill>
              </a:rPr>
              <a:t>Skyline proactive support</a:t>
            </a:r>
          </a:p>
        </p:txBody>
      </p:sp>
      <p:sp>
        <p:nvSpPr>
          <p:cNvPr id="4" name="Slide Number Placeholder 3">
            <a:extLst>
              <a:ext uri="{FF2B5EF4-FFF2-40B4-BE49-F238E27FC236}">
                <a16:creationId xmlns:a16="http://schemas.microsoft.com/office/drawing/2014/main" id="{83E45D6E-60A2-4510-8134-50BF9112F118}"/>
              </a:ext>
            </a:extLst>
          </p:cNvPr>
          <p:cNvSpPr>
            <a:spLocks noGrp="1"/>
          </p:cNvSpPr>
          <p:nvPr>
            <p:ph type="sldNum" sz="quarter" idx="12"/>
          </p:nvPr>
        </p:nvSpPr>
        <p:spPr/>
        <p:txBody>
          <a:bodyPr/>
          <a:lstStyle/>
          <a:p>
            <a:fld id="{8F6F091C-F864-45E3-86B2-FFC4DA06CF43}" type="slidenum">
              <a:rPr lang="en-US" smtClean="0"/>
              <a:t>31</a:t>
            </a:fld>
            <a:endParaRPr lang="en-US"/>
          </a:p>
        </p:txBody>
      </p:sp>
      <p:pic>
        <p:nvPicPr>
          <p:cNvPr id="8" name="Picture 7">
            <a:extLst>
              <a:ext uri="{FF2B5EF4-FFF2-40B4-BE49-F238E27FC236}">
                <a16:creationId xmlns:a16="http://schemas.microsoft.com/office/drawing/2014/main" id="{A7D2913C-2CDC-4280-9CB2-3D6D4ED00AC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76832" y="375445"/>
            <a:ext cx="4380359" cy="5713512"/>
          </a:xfrm>
          <a:prstGeom prst="rect">
            <a:avLst/>
          </a:prstGeom>
        </p:spPr>
      </p:pic>
    </p:spTree>
    <p:extLst>
      <p:ext uri="{BB962C8B-B14F-4D97-AF65-F5344CB8AC3E}">
        <p14:creationId xmlns:p14="http://schemas.microsoft.com/office/powerpoint/2010/main" val="2731280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3FB3B7-8789-4995-B5E3-1D0FBB5380E8}"/>
              </a:ext>
            </a:extLst>
          </p:cNvPr>
          <p:cNvSpPr>
            <a:spLocks noGrp="1"/>
          </p:cNvSpPr>
          <p:nvPr>
            <p:ph type="title"/>
          </p:nvPr>
        </p:nvSpPr>
        <p:spPr>
          <a:xfrm>
            <a:off x="593910" y="499238"/>
            <a:ext cx="11001004" cy="381000"/>
          </a:xfrm>
        </p:spPr>
        <p:txBody>
          <a:bodyPr/>
          <a:lstStyle/>
          <a:p>
            <a:r>
              <a:rPr lang="en-US" sz="3600" dirty="0"/>
              <a:t>NSX Central Control Plane</a:t>
            </a:r>
          </a:p>
        </p:txBody>
      </p:sp>
      <p:sp>
        <p:nvSpPr>
          <p:cNvPr id="6" name="Content Placeholder 5">
            <a:extLst>
              <a:ext uri="{FF2B5EF4-FFF2-40B4-BE49-F238E27FC236}">
                <a16:creationId xmlns:a16="http://schemas.microsoft.com/office/drawing/2014/main" id="{2A5B768D-B8CA-431E-B7D7-1C53F38987C5}"/>
              </a:ext>
            </a:extLst>
          </p:cNvPr>
          <p:cNvSpPr>
            <a:spLocks noGrp="1"/>
          </p:cNvSpPr>
          <p:nvPr>
            <p:ph idx="1"/>
          </p:nvPr>
        </p:nvSpPr>
        <p:spPr>
          <a:xfrm>
            <a:off x="323765" y="1826042"/>
            <a:ext cx="11027078" cy="4350205"/>
          </a:xfrm>
        </p:spPr>
        <p:txBody>
          <a:bodyPr/>
          <a:lstStyle/>
          <a:p>
            <a:pPr marL="342900" indent="-342900">
              <a:buFont typeface="Arial" panose="020B0604020202020204" pitchFamily="34" charset="0"/>
              <a:buChar char="•"/>
            </a:pPr>
            <a:r>
              <a:rPr lang="en-US" sz="2400" dirty="0"/>
              <a:t>Current shipped version contains 4 DDlog “apps”</a:t>
            </a:r>
          </a:p>
          <a:p>
            <a:pPr marL="342900" indent="-342900">
              <a:buFont typeface="Arial" panose="020B0604020202020204" pitchFamily="34" charset="0"/>
              <a:buChar char="•"/>
            </a:pPr>
            <a:r>
              <a:rPr lang="en-US" sz="2400" dirty="0"/>
              <a:t>First app was “span”, a variant of the “reachability” app in the demo</a:t>
            </a:r>
          </a:p>
          <a:p>
            <a:pPr marL="342900" indent="-342900">
              <a:buFont typeface="Arial" panose="020B0604020202020204" pitchFamily="34" charset="0"/>
              <a:buChar char="•"/>
            </a:pPr>
            <a:r>
              <a:rPr lang="en-US" sz="2400" dirty="0"/>
              <a:t>Java: 1800 LOC, subtle, buggy, not fully incremental</a:t>
            </a:r>
          </a:p>
          <a:p>
            <a:pPr marL="342900" indent="-342900">
              <a:buFont typeface="Arial" panose="020B0604020202020204" pitchFamily="34" charset="0"/>
              <a:buChar char="•"/>
            </a:pPr>
            <a:r>
              <a:rPr lang="en-US" sz="2400" dirty="0"/>
              <a:t>DDlog: 5 LOC, 50 LOC optimized, faster, no bugs</a:t>
            </a:r>
          </a:p>
        </p:txBody>
      </p:sp>
      <p:sp>
        <p:nvSpPr>
          <p:cNvPr id="4" name="Slide Number Placeholder 3">
            <a:extLst>
              <a:ext uri="{FF2B5EF4-FFF2-40B4-BE49-F238E27FC236}">
                <a16:creationId xmlns:a16="http://schemas.microsoft.com/office/drawing/2014/main" id="{D9EA8973-A455-4F45-B0D1-DEBFB8EDFE1C}"/>
              </a:ext>
            </a:extLst>
          </p:cNvPr>
          <p:cNvSpPr>
            <a:spLocks noGrp="1"/>
          </p:cNvSpPr>
          <p:nvPr>
            <p:ph type="sldNum" sz="quarter" idx="12"/>
          </p:nvPr>
        </p:nvSpPr>
        <p:spPr/>
        <p:txBody>
          <a:bodyPr/>
          <a:lstStyle/>
          <a:p>
            <a:fld id="{8F6F091C-F864-45E3-86B2-FFC4DA06CF43}" type="slidenum">
              <a:rPr lang="en-US" smtClean="0"/>
              <a:t>32</a:t>
            </a:fld>
            <a:endParaRPr lang="en-US"/>
          </a:p>
        </p:txBody>
      </p:sp>
      <p:pic>
        <p:nvPicPr>
          <p:cNvPr id="8" name="Picture 7" descr="Logo, company name&#10;&#10;Description automatically generated">
            <a:extLst>
              <a:ext uri="{FF2B5EF4-FFF2-40B4-BE49-F238E27FC236}">
                <a16:creationId xmlns:a16="http://schemas.microsoft.com/office/drawing/2014/main" id="{62ECE1EE-9264-43FE-B977-8F932879C00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14948" y="277047"/>
            <a:ext cx="3545336" cy="1825149"/>
          </a:xfrm>
          <a:prstGeom prst="rect">
            <a:avLst/>
          </a:prstGeom>
        </p:spPr>
      </p:pic>
      <p:pic>
        <p:nvPicPr>
          <p:cNvPr id="9" name="Picture 8">
            <a:extLst>
              <a:ext uri="{FF2B5EF4-FFF2-40B4-BE49-F238E27FC236}">
                <a16:creationId xmlns:a16="http://schemas.microsoft.com/office/drawing/2014/main" id="{85F5B89A-80D6-43AF-B317-1DA468C6CD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4121" y="3429000"/>
            <a:ext cx="4923561" cy="3159093"/>
          </a:xfrm>
          <a:prstGeom prst="rect">
            <a:avLst/>
          </a:prstGeom>
          <a:noFill/>
        </p:spPr>
      </p:pic>
    </p:spTree>
    <p:extLst>
      <p:ext uri="{BB962C8B-B14F-4D97-AF65-F5344CB8AC3E}">
        <p14:creationId xmlns:p14="http://schemas.microsoft.com/office/powerpoint/2010/main" val="38751419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184EF-7217-4DBC-869A-F23B64F5EBA2}"/>
              </a:ext>
            </a:extLst>
          </p:cNvPr>
          <p:cNvSpPr>
            <a:spLocks noGrp="1"/>
          </p:cNvSpPr>
          <p:nvPr>
            <p:ph type="title"/>
          </p:nvPr>
        </p:nvSpPr>
        <p:spPr/>
        <p:txBody>
          <a:bodyPr/>
          <a:lstStyle/>
          <a:p>
            <a:r>
              <a:rPr lang="en-US" sz="3600" dirty="0"/>
              <a:t>Why</a:t>
            </a:r>
            <a:r>
              <a:rPr lang="en-US" dirty="0"/>
              <a:t>?</a:t>
            </a:r>
          </a:p>
        </p:txBody>
      </p:sp>
      <mc:AlternateContent xmlns:mc="http://schemas.openxmlformats.org/markup-compatibility/2006" xmlns:a14="http://schemas.microsoft.com/office/drawing/2010/main">
        <mc:Choice Requires="a14">
          <p:sp>
            <p:nvSpPr>
              <p:cNvPr id="24" name="Content Placeholder 23">
                <a:extLst>
                  <a:ext uri="{FF2B5EF4-FFF2-40B4-BE49-F238E27FC236}">
                    <a16:creationId xmlns:a16="http://schemas.microsoft.com/office/drawing/2014/main" id="{4D79618C-70B2-4CD3-A019-7D053686FF8E}"/>
                  </a:ext>
                </a:extLst>
              </p:cNvPr>
              <p:cNvSpPr>
                <a:spLocks noGrp="1"/>
              </p:cNvSpPr>
              <p:nvPr>
                <p:ph idx="1"/>
              </p:nvPr>
            </p:nvSpPr>
            <p:spPr>
              <a:xfrm>
                <a:off x="428513" y="1826042"/>
                <a:ext cx="10922330" cy="4350205"/>
              </a:xfrm>
            </p:spPr>
            <p:txBody>
              <a:bodyPr>
                <a:normAutofit/>
              </a:bodyPr>
              <a:lstStyle/>
              <a:p>
                <a:pPr marL="457200" indent="-457200">
                  <a:buFont typeface="Arial" panose="020B0604020202020204" pitchFamily="34" charset="0"/>
                  <a:buChar char="•"/>
                </a:pPr>
                <a:r>
                  <a:rPr lang="en-US" sz="3199" dirty="0"/>
                  <a:t>Faster</a:t>
                </a:r>
              </a:p>
              <a:p>
                <a:pPr lvl="1"/>
                <a:r>
                  <a:rPr lang="en-US" sz="2799" dirty="0"/>
                  <a:t>Algorithm is ~ O(|state|/|</a:t>
                </a:r>
                <a14:m>
                  <m:oMath xmlns:m="http://schemas.openxmlformats.org/officeDocument/2006/math">
                    <m:r>
                      <m:rPr>
                        <m:sty m:val="p"/>
                      </m:rPr>
                      <a:rPr lang="en-US" sz="2799">
                        <a:latin typeface="Cambria Math" panose="02040503050406030204" pitchFamily="18" charset="0"/>
                      </a:rPr>
                      <m:t>Δ</m:t>
                    </m:r>
                  </m:oMath>
                </a14:m>
                <a:r>
                  <a:rPr lang="en-US" sz="2799" dirty="0"/>
                  <a:t>|) faster</a:t>
                </a:r>
              </a:p>
              <a:p>
                <a:pPr lvl="1"/>
                <a:r>
                  <a:rPr lang="en-US" sz="2799" dirty="0"/>
                  <a:t>Milliseconds instead of minutes</a:t>
                </a:r>
              </a:p>
              <a:p>
                <a:pPr marL="457200" indent="-457200">
                  <a:buFont typeface="Arial" panose="020B0604020202020204" pitchFamily="34" charset="0"/>
                  <a:buChar char="•"/>
                </a:pPr>
                <a:r>
                  <a:rPr lang="en-US" sz="3199" dirty="0"/>
                  <a:t>Less bandwidth</a:t>
                </a:r>
              </a:p>
              <a:p>
                <a:pPr marL="457200" indent="-457200">
                  <a:buFont typeface="Arial" panose="020B0604020202020204" pitchFamily="34" charset="0"/>
                  <a:buChar char="•"/>
                </a:pPr>
                <a:r>
                  <a:rPr lang="en-US" sz="3199" dirty="0"/>
                  <a:t>Much simpler code</a:t>
                </a:r>
              </a:p>
              <a:p>
                <a:pPr lvl="1"/>
                <a:r>
                  <a:rPr lang="en-US" sz="2799" dirty="0"/>
                  <a:t>Factors of 10-100x possible</a:t>
                </a:r>
              </a:p>
            </p:txBody>
          </p:sp>
        </mc:Choice>
        <mc:Fallback xmlns="">
          <p:sp>
            <p:nvSpPr>
              <p:cNvPr id="24" name="Content Placeholder 23">
                <a:extLst>
                  <a:ext uri="{FF2B5EF4-FFF2-40B4-BE49-F238E27FC236}">
                    <a16:creationId xmlns:a16="http://schemas.microsoft.com/office/drawing/2014/main" id="{4D79618C-70B2-4CD3-A019-7D053686FF8E}"/>
                  </a:ext>
                </a:extLst>
              </p:cNvPr>
              <p:cNvSpPr>
                <a:spLocks noGrp="1" noRot="1" noChangeAspect="1" noMove="1" noResize="1" noEditPoints="1" noAdjustHandles="1" noChangeArrowheads="1" noChangeShapeType="1" noTextEdit="1"/>
              </p:cNvSpPr>
              <p:nvPr>
                <p:ph idx="1"/>
              </p:nvPr>
            </p:nvSpPr>
            <p:spPr>
              <a:xfrm>
                <a:off x="428513" y="1826042"/>
                <a:ext cx="10922330" cy="4350205"/>
              </a:xfrm>
              <a:blipFill>
                <a:blip r:embed="rId2"/>
                <a:stretch>
                  <a:fillRect l="-1897" t="-28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6273F2A-A07D-441C-8B91-1B7953D1A982}"/>
              </a:ext>
            </a:extLst>
          </p:cNvPr>
          <p:cNvSpPr>
            <a:spLocks noGrp="1"/>
          </p:cNvSpPr>
          <p:nvPr>
            <p:ph type="sldNum" sz="quarter" idx="12"/>
          </p:nvPr>
        </p:nvSpPr>
        <p:spPr/>
        <p:txBody>
          <a:bodyPr/>
          <a:lstStyle/>
          <a:p>
            <a:fld id="{8F6F091C-F864-45E3-86B2-FFC4DA06CF43}" type="slidenum">
              <a:rPr lang="en-US" smtClean="0"/>
              <a:t>33</a:t>
            </a:fld>
            <a:endParaRPr lang="en-US"/>
          </a:p>
        </p:txBody>
      </p:sp>
      <p:sp>
        <p:nvSpPr>
          <p:cNvPr id="6" name="Rectangle 5">
            <a:extLst>
              <a:ext uri="{FF2B5EF4-FFF2-40B4-BE49-F238E27FC236}">
                <a16:creationId xmlns:a16="http://schemas.microsoft.com/office/drawing/2014/main" id="{9FB54F2F-8E6A-44E8-ADCA-A8206BAAECD4}"/>
              </a:ext>
            </a:extLst>
          </p:cNvPr>
          <p:cNvSpPr/>
          <p:nvPr/>
        </p:nvSpPr>
        <p:spPr>
          <a:xfrm>
            <a:off x="8362297" y="936559"/>
            <a:ext cx="2130156" cy="584495"/>
          </a:xfrm>
          <a:prstGeom prst="rect">
            <a:avLst/>
          </a:prstGeom>
        </p:spPr>
        <p:txBody>
          <a:bodyPr wrap="none">
            <a:spAutoFit/>
          </a:bodyPr>
          <a:lstStyle/>
          <a:p>
            <a:r>
              <a:rPr lang="en-US" sz="3199" i="1" dirty="0"/>
              <a:t>Controller</a:t>
            </a:r>
          </a:p>
        </p:txBody>
      </p:sp>
      <p:sp>
        <p:nvSpPr>
          <p:cNvPr id="10" name="TextBox 9">
            <a:extLst>
              <a:ext uri="{FF2B5EF4-FFF2-40B4-BE49-F238E27FC236}">
                <a16:creationId xmlns:a16="http://schemas.microsoft.com/office/drawing/2014/main" id="{FCEB966C-D0C6-4907-B7BD-6B0E5994AA50}"/>
              </a:ext>
            </a:extLst>
          </p:cNvPr>
          <p:cNvSpPr txBox="1"/>
          <p:nvPr/>
        </p:nvSpPr>
        <p:spPr>
          <a:xfrm>
            <a:off x="6810940" y="240322"/>
            <a:ext cx="2106118" cy="830524"/>
          </a:xfrm>
          <a:prstGeom prst="rect">
            <a:avLst/>
          </a:prstGeom>
          <a:noFill/>
        </p:spPr>
        <p:txBody>
          <a:bodyPr wrap="none" rtlCol="0">
            <a:spAutoFit/>
          </a:bodyPr>
          <a:lstStyle/>
          <a:p>
            <a:pPr algn="ctr"/>
            <a:r>
              <a:rPr lang="en-US" sz="2399" dirty="0"/>
              <a:t>Management</a:t>
            </a:r>
            <a:br>
              <a:rPr lang="en-US" sz="2399" dirty="0"/>
            </a:br>
            <a:r>
              <a:rPr lang="en-US" sz="2399" dirty="0"/>
              <a:t>policies</a:t>
            </a:r>
          </a:p>
        </p:txBody>
      </p:sp>
      <p:sp>
        <p:nvSpPr>
          <p:cNvPr id="12" name="TextBox 11">
            <a:extLst>
              <a:ext uri="{FF2B5EF4-FFF2-40B4-BE49-F238E27FC236}">
                <a16:creationId xmlns:a16="http://schemas.microsoft.com/office/drawing/2014/main" id="{819F7DDA-9D8F-4689-B59D-EC426F1D92CF}"/>
              </a:ext>
            </a:extLst>
          </p:cNvPr>
          <p:cNvSpPr txBox="1"/>
          <p:nvPr/>
        </p:nvSpPr>
        <p:spPr>
          <a:xfrm>
            <a:off x="9237146" y="3175920"/>
            <a:ext cx="2043618" cy="461417"/>
          </a:xfrm>
          <a:prstGeom prst="rect">
            <a:avLst/>
          </a:prstGeom>
          <a:noFill/>
        </p:spPr>
        <p:txBody>
          <a:bodyPr wrap="none" rtlCol="0">
            <a:spAutoFit/>
          </a:bodyPr>
          <a:lstStyle/>
          <a:p>
            <a:pPr algn="ctr"/>
            <a:r>
              <a:rPr lang="en-US" sz="2399" dirty="0"/>
              <a:t>System state</a:t>
            </a:r>
          </a:p>
        </p:txBody>
      </p:sp>
      <p:sp>
        <p:nvSpPr>
          <p:cNvPr id="13" name="Rectangle 12">
            <a:extLst>
              <a:ext uri="{FF2B5EF4-FFF2-40B4-BE49-F238E27FC236}">
                <a16:creationId xmlns:a16="http://schemas.microsoft.com/office/drawing/2014/main" id="{7B83D18E-AD69-4869-9766-B7E56E1283FB}"/>
              </a:ext>
            </a:extLst>
          </p:cNvPr>
          <p:cNvSpPr/>
          <p:nvPr/>
        </p:nvSpPr>
        <p:spPr>
          <a:xfrm>
            <a:off x="7080662" y="5229479"/>
            <a:ext cx="2734396" cy="15068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solidFill>
                <a:schemeClr val="tx1"/>
              </a:solidFill>
            </a:endParaRPr>
          </a:p>
        </p:txBody>
      </p:sp>
      <p:graphicFrame>
        <p:nvGraphicFramePr>
          <p:cNvPr id="15" name="Table 14">
            <a:extLst>
              <a:ext uri="{FF2B5EF4-FFF2-40B4-BE49-F238E27FC236}">
                <a16:creationId xmlns:a16="http://schemas.microsoft.com/office/drawing/2014/main" id="{4F58B7F2-7E92-4DD8-B1D4-E59398DB98F9}"/>
              </a:ext>
            </a:extLst>
          </p:cNvPr>
          <p:cNvGraphicFramePr>
            <a:graphicFrameLocks noGrp="1"/>
          </p:cNvGraphicFramePr>
          <p:nvPr/>
        </p:nvGraphicFramePr>
        <p:xfrm>
          <a:off x="7433518" y="5399384"/>
          <a:ext cx="1014342" cy="1167068"/>
        </p:xfrm>
        <a:graphic>
          <a:graphicData uri="http://schemas.openxmlformats.org/drawingml/2006/table">
            <a:tbl>
              <a:tblPr firstRow="1" bandRow="1">
                <a:tableStyleId>{5C22544A-7EE6-4342-B048-85BDC9FD1C3A}</a:tableStyleId>
              </a:tblPr>
              <a:tblGrid>
                <a:gridCol w="507171">
                  <a:extLst>
                    <a:ext uri="{9D8B030D-6E8A-4147-A177-3AD203B41FA5}">
                      <a16:colId xmlns:a16="http://schemas.microsoft.com/office/drawing/2014/main" val="262551107"/>
                    </a:ext>
                  </a:extLst>
                </a:gridCol>
                <a:gridCol w="507171">
                  <a:extLst>
                    <a:ext uri="{9D8B030D-6E8A-4147-A177-3AD203B41FA5}">
                      <a16:colId xmlns:a16="http://schemas.microsoft.com/office/drawing/2014/main" val="3932594"/>
                    </a:ext>
                  </a:extLst>
                </a:gridCol>
              </a:tblGrid>
              <a:tr h="291767">
                <a:tc>
                  <a:txBody>
                    <a:bodyPr/>
                    <a:lstStyle/>
                    <a:p>
                      <a:endParaRPr lang="en-US" sz="300" dirty="0"/>
                    </a:p>
                  </a:txBody>
                  <a:tcPr marL="91416" marR="91416" marT="45708" marB="45708"/>
                </a:tc>
                <a:tc>
                  <a:txBody>
                    <a:bodyPr/>
                    <a:lstStyle/>
                    <a:p>
                      <a:endParaRPr lang="en-US" sz="300" dirty="0"/>
                    </a:p>
                  </a:txBody>
                  <a:tcPr marL="91416" marR="91416" marT="45708" marB="45708"/>
                </a:tc>
                <a:extLst>
                  <a:ext uri="{0D108BD9-81ED-4DB2-BD59-A6C34878D82A}">
                    <a16:rowId xmlns:a16="http://schemas.microsoft.com/office/drawing/2014/main" val="3416966840"/>
                  </a:ext>
                </a:extLst>
              </a:tr>
              <a:tr h="291767">
                <a:tc>
                  <a:txBody>
                    <a:bodyPr/>
                    <a:lstStyle/>
                    <a:p>
                      <a:endParaRPr lang="en-US" sz="300"/>
                    </a:p>
                  </a:txBody>
                  <a:tcPr marL="91416" marR="91416" marT="45708" marB="45708"/>
                </a:tc>
                <a:tc>
                  <a:txBody>
                    <a:bodyPr/>
                    <a:lstStyle/>
                    <a:p>
                      <a:endParaRPr lang="en-US" sz="300"/>
                    </a:p>
                  </a:txBody>
                  <a:tcPr marL="91416" marR="91416" marT="45708" marB="45708"/>
                </a:tc>
                <a:extLst>
                  <a:ext uri="{0D108BD9-81ED-4DB2-BD59-A6C34878D82A}">
                    <a16:rowId xmlns:a16="http://schemas.microsoft.com/office/drawing/2014/main" val="3630300850"/>
                  </a:ext>
                </a:extLst>
              </a:tr>
              <a:tr h="291767">
                <a:tc>
                  <a:txBody>
                    <a:bodyPr/>
                    <a:lstStyle/>
                    <a:p>
                      <a:endParaRPr lang="en-US" sz="300"/>
                    </a:p>
                  </a:txBody>
                  <a:tcPr marL="91416" marR="91416" marT="45708" marB="45708"/>
                </a:tc>
                <a:tc>
                  <a:txBody>
                    <a:bodyPr/>
                    <a:lstStyle/>
                    <a:p>
                      <a:endParaRPr lang="en-US" sz="300" dirty="0"/>
                    </a:p>
                  </a:txBody>
                  <a:tcPr marL="91416" marR="91416" marT="45708" marB="45708"/>
                </a:tc>
                <a:extLst>
                  <a:ext uri="{0D108BD9-81ED-4DB2-BD59-A6C34878D82A}">
                    <a16:rowId xmlns:a16="http://schemas.microsoft.com/office/drawing/2014/main" val="3984712939"/>
                  </a:ext>
                </a:extLst>
              </a:tr>
              <a:tr h="291767">
                <a:tc>
                  <a:txBody>
                    <a:bodyPr/>
                    <a:lstStyle/>
                    <a:p>
                      <a:endParaRPr lang="en-US" sz="300" dirty="0"/>
                    </a:p>
                  </a:txBody>
                  <a:tcPr marL="91416" marR="91416" marT="45708" marB="45708"/>
                </a:tc>
                <a:tc>
                  <a:txBody>
                    <a:bodyPr/>
                    <a:lstStyle/>
                    <a:p>
                      <a:endParaRPr lang="en-US" sz="300" dirty="0"/>
                    </a:p>
                  </a:txBody>
                  <a:tcPr marL="91416" marR="91416" marT="45708" marB="45708"/>
                </a:tc>
                <a:extLst>
                  <a:ext uri="{0D108BD9-81ED-4DB2-BD59-A6C34878D82A}">
                    <a16:rowId xmlns:a16="http://schemas.microsoft.com/office/drawing/2014/main" val="734355396"/>
                  </a:ext>
                </a:extLst>
              </a:tr>
            </a:tbl>
          </a:graphicData>
        </a:graphic>
      </p:graphicFrame>
      <p:sp>
        <p:nvSpPr>
          <p:cNvPr id="16" name="Rectangle 15">
            <a:extLst>
              <a:ext uri="{FF2B5EF4-FFF2-40B4-BE49-F238E27FC236}">
                <a16:creationId xmlns:a16="http://schemas.microsoft.com/office/drawing/2014/main" id="{B738114E-A1EA-4E13-91DA-076A1372C21F}"/>
              </a:ext>
            </a:extLst>
          </p:cNvPr>
          <p:cNvSpPr/>
          <p:nvPr/>
        </p:nvSpPr>
        <p:spPr>
          <a:xfrm>
            <a:off x="9790449" y="5415140"/>
            <a:ext cx="2009963" cy="1076681"/>
          </a:xfrm>
          <a:prstGeom prst="rect">
            <a:avLst/>
          </a:prstGeom>
        </p:spPr>
        <p:txBody>
          <a:bodyPr wrap="none">
            <a:spAutoFit/>
          </a:bodyPr>
          <a:lstStyle/>
          <a:p>
            <a:r>
              <a:rPr lang="en-US" sz="3199" i="1" dirty="0"/>
              <a:t>Managed</a:t>
            </a:r>
            <a:br>
              <a:rPr lang="en-US" sz="3199" i="1" dirty="0"/>
            </a:br>
            <a:r>
              <a:rPr lang="en-US" sz="3199" i="1" dirty="0"/>
              <a:t>entity</a:t>
            </a:r>
          </a:p>
        </p:txBody>
      </p:sp>
      <p:sp>
        <p:nvSpPr>
          <p:cNvPr id="18" name="TextBox 17">
            <a:extLst>
              <a:ext uri="{FF2B5EF4-FFF2-40B4-BE49-F238E27FC236}">
                <a16:creationId xmlns:a16="http://schemas.microsoft.com/office/drawing/2014/main" id="{175B9507-72C5-474E-A24A-82369A4CDF3E}"/>
              </a:ext>
            </a:extLst>
          </p:cNvPr>
          <p:cNvSpPr txBox="1"/>
          <p:nvPr/>
        </p:nvSpPr>
        <p:spPr>
          <a:xfrm>
            <a:off x="6939538" y="5921442"/>
            <a:ext cx="2173427" cy="461417"/>
          </a:xfrm>
          <a:prstGeom prst="rect">
            <a:avLst/>
          </a:prstGeom>
          <a:noFill/>
        </p:spPr>
        <p:txBody>
          <a:bodyPr wrap="none" rtlCol="0">
            <a:spAutoFit/>
          </a:bodyPr>
          <a:lstStyle/>
          <a:p>
            <a:pPr algn="ctr"/>
            <a:r>
              <a:rPr lang="en-US" sz="2399" dirty="0"/>
              <a:t>Configuration</a:t>
            </a:r>
          </a:p>
        </p:txBody>
      </p:sp>
      <p:sp>
        <p:nvSpPr>
          <p:cNvPr id="5" name="Rectangle 4">
            <a:extLst>
              <a:ext uri="{FF2B5EF4-FFF2-40B4-BE49-F238E27FC236}">
                <a16:creationId xmlns:a16="http://schemas.microsoft.com/office/drawing/2014/main" id="{45C33497-008E-4004-975A-A44A3E074CBE}"/>
              </a:ext>
            </a:extLst>
          </p:cNvPr>
          <p:cNvSpPr/>
          <p:nvPr/>
        </p:nvSpPr>
        <p:spPr>
          <a:xfrm>
            <a:off x="6961837" y="1504659"/>
            <a:ext cx="3020947" cy="1643370"/>
          </a:xfrm>
          <a:prstGeom prst="rect">
            <a:avLst/>
          </a:prstGeom>
          <a:solidFill>
            <a:srgbClr val="FFFFCC"/>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dirty="0">
              <a:solidFill>
                <a:schemeClr val="tx1"/>
              </a:solidFill>
            </a:endParaRPr>
          </a:p>
        </p:txBody>
      </p:sp>
      <p:graphicFrame>
        <p:nvGraphicFramePr>
          <p:cNvPr id="7" name="Table 6">
            <a:extLst>
              <a:ext uri="{FF2B5EF4-FFF2-40B4-BE49-F238E27FC236}">
                <a16:creationId xmlns:a16="http://schemas.microsoft.com/office/drawing/2014/main" id="{8E1AE5FC-22E2-41B1-8A9F-C943EB2AB447}"/>
              </a:ext>
            </a:extLst>
          </p:cNvPr>
          <p:cNvGraphicFramePr>
            <a:graphicFrameLocks noGrp="1"/>
          </p:cNvGraphicFramePr>
          <p:nvPr/>
        </p:nvGraphicFramePr>
        <p:xfrm>
          <a:off x="7356827" y="1719031"/>
          <a:ext cx="1014342" cy="1167068"/>
        </p:xfrm>
        <a:graphic>
          <a:graphicData uri="http://schemas.openxmlformats.org/drawingml/2006/table">
            <a:tbl>
              <a:tblPr firstRow="1" bandRow="1">
                <a:tableStyleId>{5C22544A-7EE6-4342-B048-85BDC9FD1C3A}</a:tableStyleId>
              </a:tblPr>
              <a:tblGrid>
                <a:gridCol w="507171">
                  <a:extLst>
                    <a:ext uri="{9D8B030D-6E8A-4147-A177-3AD203B41FA5}">
                      <a16:colId xmlns:a16="http://schemas.microsoft.com/office/drawing/2014/main" val="262551107"/>
                    </a:ext>
                  </a:extLst>
                </a:gridCol>
                <a:gridCol w="507171">
                  <a:extLst>
                    <a:ext uri="{9D8B030D-6E8A-4147-A177-3AD203B41FA5}">
                      <a16:colId xmlns:a16="http://schemas.microsoft.com/office/drawing/2014/main" val="3932594"/>
                    </a:ext>
                  </a:extLst>
                </a:gridCol>
              </a:tblGrid>
              <a:tr h="291767">
                <a:tc>
                  <a:txBody>
                    <a:bodyPr/>
                    <a:lstStyle/>
                    <a:p>
                      <a:endParaRPr lang="en-US" sz="300" dirty="0"/>
                    </a:p>
                  </a:txBody>
                  <a:tcPr marL="91416" marR="91416" marT="45708" marB="45708"/>
                </a:tc>
                <a:tc>
                  <a:txBody>
                    <a:bodyPr/>
                    <a:lstStyle/>
                    <a:p>
                      <a:endParaRPr lang="en-US" sz="300" dirty="0"/>
                    </a:p>
                  </a:txBody>
                  <a:tcPr marL="91416" marR="91416" marT="45708" marB="45708"/>
                </a:tc>
                <a:extLst>
                  <a:ext uri="{0D108BD9-81ED-4DB2-BD59-A6C34878D82A}">
                    <a16:rowId xmlns:a16="http://schemas.microsoft.com/office/drawing/2014/main" val="3416966840"/>
                  </a:ext>
                </a:extLst>
              </a:tr>
              <a:tr h="291767">
                <a:tc>
                  <a:txBody>
                    <a:bodyPr/>
                    <a:lstStyle/>
                    <a:p>
                      <a:endParaRPr lang="en-US" sz="300"/>
                    </a:p>
                  </a:txBody>
                  <a:tcPr marL="91416" marR="91416" marT="45708" marB="45708"/>
                </a:tc>
                <a:tc>
                  <a:txBody>
                    <a:bodyPr/>
                    <a:lstStyle/>
                    <a:p>
                      <a:endParaRPr lang="en-US" sz="300"/>
                    </a:p>
                  </a:txBody>
                  <a:tcPr marL="91416" marR="91416" marT="45708" marB="45708"/>
                </a:tc>
                <a:extLst>
                  <a:ext uri="{0D108BD9-81ED-4DB2-BD59-A6C34878D82A}">
                    <a16:rowId xmlns:a16="http://schemas.microsoft.com/office/drawing/2014/main" val="3630300850"/>
                  </a:ext>
                </a:extLst>
              </a:tr>
              <a:tr h="291767">
                <a:tc>
                  <a:txBody>
                    <a:bodyPr/>
                    <a:lstStyle/>
                    <a:p>
                      <a:endParaRPr lang="en-US" sz="300"/>
                    </a:p>
                  </a:txBody>
                  <a:tcPr marL="91416" marR="91416" marT="45708" marB="45708"/>
                </a:tc>
                <a:tc>
                  <a:txBody>
                    <a:bodyPr/>
                    <a:lstStyle/>
                    <a:p>
                      <a:endParaRPr lang="en-US" sz="300" dirty="0"/>
                    </a:p>
                  </a:txBody>
                  <a:tcPr marL="91416" marR="91416" marT="45708" marB="45708"/>
                </a:tc>
                <a:extLst>
                  <a:ext uri="{0D108BD9-81ED-4DB2-BD59-A6C34878D82A}">
                    <a16:rowId xmlns:a16="http://schemas.microsoft.com/office/drawing/2014/main" val="3984712939"/>
                  </a:ext>
                </a:extLst>
              </a:tr>
              <a:tr h="291767">
                <a:tc>
                  <a:txBody>
                    <a:bodyPr/>
                    <a:lstStyle/>
                    <a:p>
                      <a:endParaRPr lang="en-US" sz="300" dirty="0"/>
                    </a:p>
                  </a:txBody>
                  <a:tcPr marL="91416" marR="91416" marT="45708" marB="45708"/>
                </a:tc>
                <a:tc>
                  <a:txBody>
                    <a:bodyPr/>
                    <a:lstStyle/>
                    <a:p>
                      <a:endParaRPr lang="en-US" sz="300" dirty="0"/>
                    </a:p>
                  </a:txBody>
                  <a:tcPr marL="91416" marR="91416" marT="45708" marB="45708"/>
                </a:tc>
                <a:extLst>
                  <a:ext uri="{0D108BD9-81ED-4DB2-BD59-A6C34878D82A}">
                    <a16:rowId xmlns:a16="http://schemas.microsoft.com/office/drawing/2014/main" val="734355396"/>
                  </a:ext>
                </a:extLst>
              </a:tr>
            </a:tbl>
          </a:graphicData>
        </a:graphic>
      </p:graphicFrame>
      <p:graphicFrame>
        <p:nvGraphicFramePr>
          <p:cNvPr id="8" name="Table 7">
            <a:extLst>
              <a:ext uri="{FF2B5EF4-FFF2-40B4-BE49-F238E27FC236}">
                <a16:creationId xmlns:a16="http://schemas.microsoft.com/office/drawing/2014/main" id="{B31EE997-FE2E-40BA-A40E-4C0CD652ACBC}"/>
              </a:ext>
            </a:extLst>
          </p:cNvPr>
          <p:cNvGraphicFramePr>
            <a:graphicFrameLocks noGrp="1"/>
          </p:cNvGraphicFramePr>
          <p:nvPr/>
        </p:nvGraphicFramePr>
        <p:xfrm>
          <a:off x="8656844" y="1719031"/>
          <a:ext cx="1014342" cy="1167068"/>
        </p:xfrm>
        <a:graphic>
          <a:graphicData uri="http://schemas.openxmlformats.org/drawingml/2006/table">
            <a:tbl>
              <a:tblPr firstRow="1" bandRow="1">
                <a:tableStyleId>{5C22544A-7EE6-4342-B048-85BDC9FD1C3A}</a:tableStyleId>
              </a:tblPr>
              <a:tblGrid>
                <a:gridCol w="507171">
                  <a:extLst>
                    <a:ext uri="{9D8B030D-6E8A-4147-A177-3AD203B41FA5}">
                      <a16:colId xmlns:a16="http://schemas.microsoft.com/office/drawing/2014/main" val="262551107"/>
                    </a:ext>
                  </a:extLst>
                </a:gridCol>
                <a:gridCol w="507171">
                  <a:extLst>
                    <a:ext uri="{9D8B030D-6E8A-4147-A177-3AD203B41FA5}">
                      <a16:colId xmlns:a16="http://schemas.microsoft.com/office/drawing/2014/main" val="3932594"/>
                    </a:ext>
                  </a:extLst>
                </a:gridCol>
              </a:tblGrid>
              <a:tr h="291767">
                <a:tc>
                  <a:txBody>
                    <a:bodyPr/>
                    <a:lstStyle/>
                    <a:p>
                      <a:endParaRPr lang="en-US" sz="300" dirty="0"/>
                    </a:p>
                  </a:txBody>
                  <a:tcPr marL="91416" marR="91416" marT="45708" marB="45708"/>
                </a:tc>
                <a:tc>
                  <a:txBody>
                    <a:bodyPr/>
                    <a:lstStyle/>
                    <a:p>
                      <a:endParaRPr lang="en-US" sz="300" dirty="0"/>
                    </a:p>
                  </a:txBody>
                  <a:tcPr marL="91416" marR="91416" marT="45708" marB="45708"/>
                </a:tc>
                <a:extLst>
                  <a:ext uri="{0D108BD9-81ED-4DB2-BD59-A6C34878D82A}">
                    <a16:rowId xmlns:a16="http://schemas.microsoft.com/office/drawing/2014/main" val="3416966840"/>
                  </a:ext>
                </a:extLst>
              </a:tr>
              <a:tr h="291767">
                <a:tc>
                  <a:txBody>
                    <a:bodyPr/>
                    <a:lstStyle/>
                    <a:p>
                      <a:endParaRPr lang="en-US" sz="300"/>
                    </a:p>
                  </a:txBody>
                  <a:tcPr marL="91416" marR="91416" marT="45708" marB="45708"/>
                </a:tc>
                <a:tc>
                  <a:txBody>
                    <a:bodyPr/>
                    <a:lstStyle/>
                    <a:p>
                      <a:endParaRPr lang="en-US" sz="300"/>
                    </a:p>
                  </a:txBody>
                  <a:tcPr marL="91416" marR="91416" marT="45708" marB="45708"/>
                </a:tc>
                <a:extLst>
                  <a:ext uri="{0D108BD9-81ED-4DB2-BD59-A6C34878D82A}">
                    <a16:rowId xmlns:a16="http://schemas.microsoft.com/office/drawing/2014/main" val="3630300850"/>
                  </a:ext>
                </a:extLst>
              </a:tr>
              <a:tr h="291767">
                <a:tc>
                  <a:txBody>
                    <a:bodyPr/>
                    <a:lstStyle/>
                    <a:p>
                      <a:endParaRPr lang="en-US" sz="300"/>
                    </a:p>
                  </a:txBody>
                  <a:tcPr marL="91416" marR="91416" marT="45708" marB="45708"/>
                </a:tc>
                <a:tc>
                  <a:txBody>
                    <a:bodyPr/>
                    <a:lstStyle/>
                    <a:p>
                      <a:endParaRPr lang="en-US" sz="300" dirty="0"/>
                    </a:p>
                  </a:txBody>
                  <a:tcPr marL="91416" marR="91416" marT="45708" marB="45708"/>
                </a:tc>
                <a:extLst>
                  <a:ext uri="{0D108BD9-81ED-4DB2-BD59-A6C34878D82A}">
                    <a16:rowId xmlns:a16="http://schemas.microsoft.com/office/drawing/2014/main" val="3984712939"/>
                  </a:ext>
                </a:extLst>
              </a:tr>
              <a:tr h="291767">
                <a:tc>
                  <a:txBody>
                    <a:bodyPr/>
                    <a:lstStyle/>
                    <a:p>
                      <a:endParaRPr lang="en-US" sz="300" dirty="0"/>
                    </a:p>
                  </a:txBody>
                  <a:tcPr marL="91416" marR="91416" marT="45708" marB="45708"/>
                </a:tc>
                <a:tc>
                  <a:txBody>
                    <a:bodyPr/>
                    <a:lstStyle/>
                    <a:p>
                      <a:endParaRPr lang="en-US" sz="300" dirty="0"/>
                    </a:p>
                  </a:txBody>
                  <a:tcPr marL="91416" marR="91416" marT="45708" marB="45708"/>
                </a:tc>
                <a:extLst>
                  <a:ext uri="{0D108BD9-81ED-4DB2-BD59-A6C34878D82A}">
                    <a16:rowId xmlns:a16="http://schemas.microsoft.com/office/drawing/2014/main" val="734355396"/>
                  </a:ext>
                </a:extLst>
              </a:tr>
            </a:tbl>
          </a:graphicData>
        </a:graphic>
      </p:graphicFrame>
      <p:sp>
        <p:nvSpPr>
          <p:cNvPr id="11" name="Arrow: Up 10">
            <a:extLst>
              <a:ext uri="{FF2B5EF4-FFF2-40B4-BE49-F238E27FC236}">
                <a16:creationId xmlns:a16="http://schemas.microsoft.com/office/drawing/2014/main" id="{7A66DA39-9A5B-4CEC-823B-F157A786BD93}"/>
              </a:ext>
            </a:extLst>
          </p:cNvPr>
          <p:cNvSpPr/>
          <p:nvPr/>
        </p:nvSpPr>
        <p:spPr>
          <a:xfrm>
            <a:off x="8849071" y="2916528"/>
            <a:ext cx="615271" cy="231295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1" name="Arrow: Down 20">
            <a:extLst>
              <a:ext uri="{FF2B5EF4-FFF2-40B4-BE49-F238E27FC236}">
                <a16:creationId xmlns:a16="http://schemas.microsoft.com/office/drawing/2014/main" id="{C4768443-9CB5-4FF4-9662-4622695D73EE}"/>
              </a:ext>
            </a:extLst>
          </p:cNvPr>
          <p:cNvSpPr/>
          <p:nvPr/>
        </p:nvSpPr>
        <p:spPr>
          <a:xfrm>
            <a:off x="8263180" y="2943944"/>
            <a:ext cx="567977" cy="2409398"/>
          </a:xfrm>
          <a:prstGeom prst="down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dirty="0"/>
          </a:p>
        </p:txBody>
      </p:sp>
      <p:sp>
        <p:nvSpPr>
          <p:cNvPr id="23" name="TextBox 22">
            <a:extLst>
              <a:ext uri="{FF2B5EF4-FFF2-40B4-BE49-F238E27FC236}">
                <a16:creationId xmlns:a16="http://schemas.microsoft.com/office/drawing/2014/main" id="{50BEF264-DC65-40F6-846D-A43B9EBA201E}"/>
              </a:ext>
            </a:extLst>
          </p:cNvPr>
          <p:cNvSpPr txBox="1"/>
          <p:nvPr/>
        </p:nvSpPr>
        <p:spPr>
          <a:xfrm rot="16200000">
            <a:off x="7359368" y="3927145"/>
            <a:ext cx="2342308" cy="523220"/>
          </a:xfrm>
          <a:prstGeom prst="rect">
            <a:avLst/>
          </a:prstGeom>
          <a:noFill/>
        </p:spPr>
        <p:txBody>
          <a:bodyPr wrap="none" rtlCol="0">
            <a:spAutoFit/>
          </a:bodyPr>
          <a:lstStyle/>
          <a:p>
            <a:r>
              <a:rPr lang="en-US" sz="2800" dirty="0">
                <a:solidFill>
                  <a:schemeClr val="tx2"/>
                </a:solidFill>
              </a:rPr>
              <a:t>View update</a:t>
            </a:r>
          </a:p>
        </p:txBody>
      </p:sp>
      <p:sp>
        <p:nvSpPr>
          <p:cNvPr id="9" name="Arrow: Down 8">
            <a:extLst>
              <a:ext uri="{FF2B5EF4-FFF2-40B4-BE49-F238E27FC236}">
                <a16:creationId xmlns:a16="http://schemas.microsoft.com/office/drawing/2014/main" id="{6A7A84DC-5D7E-4FC3-BB17-11033E018A1F}"/>
              </a:ext>
            </a:extLst>
          </p:cNvPr>
          <p:cNvSpPr/>
          <p:nvPr/>
        </p:nvSpPr>
        <p:spPr>
          <a:xfrm>
            <a:off x="7530710" y="1028532"/>
            <a:ext cx="650009" cy="6904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5" name="TextBox 24">
            <a:extLst>
              <a:ext uri="{FF2B5EF4-FFF2-40B4-BE49-F238E27FC236}">
                <a16:creationId xmlns:a16="http://schemas.microsoft.com/office/drawing/2014/main" id="{F96A0073-4AF4-4C1C-ADDD-770FC5B70C8B}"/>
              </a:ext>
            </a:extLst>
          </p:cNvPr>
          <p:cNvSpPr txBox="1"/>
          <p:nvPr/>
        </p:nvSpPr>
        <p:spPr>
          <a:xfrm>
            <a:off x="7718673" y="1978261"/>
            <a:ext cx="1642971" cy="830524"/>
          </a:xfrm>
          <a:prstGeom prst="rect">
            <a:avLst/>
          </a:prstGeom>
          <a:noFill/>
        </p:spPr>
        <p:txBody>
          <a:bodyPr wrap="none" rtlCol="0">
            <a:spAutoFit/>
          </a:bodyPr>
          <a:lstStyle/>
          <a:p>
            <a:r>
              <a:rPr lang="en-US" sz="2399" dirty="0">
                <a:solidFill>
                  <a:schemeClr val="tx2"/>
                </a:solidFill>
              </a:rPr>
              <a:t>Controller</a:t>
            </a:r>
            <a:br>
              <a:rPr lang="en-US" sz="2399" dirty="0">
                <a:solidFill>
                  <a:schemeClr val="tx2"/>
                </a:solidFill>
              </a:rPr>
            </a:br>
            <a:r>
              <a:rPr lang="en-US" sz="2399" dirty="0">
                <a:solidFill>
                  <a:schemeClr val="tx2"/>
                </a:solidFill>
              </a:rPr>
              <a:t>state</a:t>
            </a:r>
          </a:p>
        </p:txBody>
      </p:sp>
    </p:spTree>
    <p:extLst>
      <p:ext uri="{BB962C8B-B14F-4D97-AF65-F5344CB8AC3E}">
        <p14:creationId xmlns:p14="http://schemas.microsoft.com/office/powerpoint/2010/main" val="3638794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9076D-6D72-4678-AE46-B8CE1F866AB8}"/>
              </a:ext>
            </a:extLst>
          </p:cNvPr>
          <p:cNvSpPr>
            <a:spLocks noGrp="1"/>
          </p:cNvSpPr>
          <p:nvPr>
            <p:ph type="title"/>
          </p:nvPr>
        </p:nvSpPr>
        <p:spPr/>
        <p:txBody>
          <a:bodyPr/>
          <a:lstStyle/>
          <a:p>
            <a:r>
              <a:rPr lang="en-US" sz="3600" dirty="0"/>
              <a:t>OVN</a:t>
            </a:r>
            <a:endParaRPr lang="en-US" dirty="0"/>
          </a:p>
        </p:txBody>
      </p:sp>
      <p:sp>
        <p:nvSpPr>
          <p:cNvPr id="3" name="Content Placeholder 2">
            <a:extLst>
              <a:ext uri="{FF2B5EF4-FFF2-40B4-BE49-F238E27FC236}">
                <a16:creationId xmlns:a16="http://schemas.microsoft.com/office/drawing/2014/main" id="{6DB08883-62F3-4295-9C06-1CFBF09940A7}"/>
              </a:ext>
            </a:extLst>
          </p:cNvPr>
          <p:cNvSpPr>
            <a:spLocks noGrp="1"/>
          </p:cNvSpPr>
          <p:nvPr>
            <p:ph idx="1"/>
          </p:nvPr>
        </p:nvSpPr>
        <p:spPr/>
        <p:txBody>
          <a:bodyPr/>
          <a:lstStyle/>
          <a:p>
            <a:pPr marL="342900" indent="-342900">
              <a:buFont typeface="Arial" panose="020B0604020202020204" pitchFamily="34" charset="0"/>
              <a:buChar char="•"/>
            </a:pPr>
            <a:r>
              <a:rPr lang="en-US" sz="2800" dirty="0"/>
              <a:t>Mature open-source project</a:t>
            </a:r>
          </a:p>
          <a:p>
            <a:pPr marL="342900" indent="-342900">
              <a:buFont typeface="Arial" panose="020B0604020202020204" pitchFamily="34" charset="0"/>
              <a:buChar char="•"/>
            </a:pPr>
            <a:r>
              <a:rPr lang="en-US" sz="2800" dirty="0"/>
              <a:t>Similar to NSX in functionality</a:t>
            </a:r>
          </a:p>
          <a:p>
            <a:pPr marL="342900" indent="-342900">
              <a:buFont typeface="Arial" panose="020B0604020202020204" pitchFamily="34" charset="0"/>
              <a:buChar char="•"/>
            </a:pPr>
            <a:r>
              <a:rPr lang="en-US" sz="2800" dirty="0"/>
              <a:t>Rewritten in 12,000 LOC of DDlog</a:t>
            </a:r>
          </a:p>
          <a:p>
            <a:pPr marL="342900" indent="-342900">
              <a:buFont typeface="Arial" panose="020B0604020202020204" pitchFamily="34" charset="0"/>
              <a:buChar char="•"/>
            </a:pPr>
            <a:r>
              <a:rPr lang="en-US" sz="2800" dirty="0"/>
              <a:t>From about the same amount of C</a:t>
            </a:r>
          </a:p>
          <a:p>
            <a:pPr marL="342900" indent="-342900">
              <a:buFont typeface="Arial" panose="020B0604020202020204" pitchFamily="34" charset="0"/>
              <a:buChar char="•"/>
            </a:pPr>
            <a:r>
              <a:rPr lang="en-US" sz="2800" dirty="0"/>
              <a:t>Result is fully incremental</a:t>
            </a:r>
          </a:p>
          <a:p>
            <a:pPr lvl="1"/>
            <a:r>
              <a:rPr lang="en-US" sz="2400" dirty="0"/>
              <a:t>Scalable to large network configurations</a:t>
            </a:r>
          </a:p>
          <a:p>
            <a:pPr marL="342900" indent="-342900">
              <a:buFont typeface="Arial" panose="020B0604020202020204" pitchFamily="34" charset="0"/>
              <a:buChar char="•"/>
            </a:pPr>
            <a:r>
              <a:rPr lang="en-US" sz="2800" dirty="0"/>
              <a:t>Intent is cleaner</a:t>
            </a:r>
          </a:p>
        </p:txBody>
      </p:sp>
      <p:sp>
        <p:nvSpPr>
          <p:cNvPr id="4" name="Slide Number Placeholder 3">
            <a:extLst>
              <a:ext uri="{FF2B5EF4-FFF2-40B4-BE49-F238E27FC236}">
                <a16:creationId xmlns:a16="http://schemas.microsoft.com/office/drawing/2014/main" id="{0084A380-D9BA-4492-A119-A8C70A29E6DE}"/>
              </a:ext>
            </a:extLst>
          </p:cNvPr>
          <p:cNvSpPr>
            <a:spLocks noGrp="1"/>
          </p:cNvSpPr>
          <p:nvPr>
            <p:ph type="sldNum" sz="quarter" idx="12"/>
          </p:nvPr>
        </p:nvSpPr>
        <p:spPr/>
        <p:txBody>
          <a:bodyPr/>
          <a:lstStyle/>
          <a:p>
            <a:fld id="{8F6F091C-F864-45E3-86B2-FFC4DA06CF43}" type="slidenum">
              <a:rPr lang="en-US" smtClean="0"/>
              <a:t>34</a:t>
            </a:fld>
            <a:endParaRPr lang="en-US"/>
          </a:p>
        </p:txBody>
      </p:sp>
      <p:pic>
        <p:nvPicPr>
          <p:cNvPr id="6" name="Picture 5" descr="Logo&#10;&#10;Description automatically generated">
            <a:extLst>
              <a:ext uri="{FF2B5EF4-FFF2-40B4-BE49-F238E27FC236}">
                <a16:creationId xmlns:a16="http://schemas.microsoft.com/office/drawing/2014/main" id="{A77012C4-260E-4A2B-8C3C-AD401DE19E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6727" y="2210752"/>
            <a:ext cx="3124116" cy="2037184"/>
          </a:xfrm>
          <a:prstGeom prst="rect">
            <a:avLst/>
          </a:prstGeom>
        </p:spPr>
      </p:pic>
    </p:spTree>
    <p:extLst>
      <p:ext uri="{BB962C8B-B14F-4D97-AF65-F5344CB8AC3E}">
        <p14:creationId xmlns:p14="http://schemas.microsoft.com/office/powerpoint/2010/main" val="2653958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8BF46-5843-43C3-9090-4009DA1C8A6D}"/>
              </a:ext>
            </a:extLst>
          </p:cNvPr>
          <p:cNvSpPr>
            <a:spLocks noGrp="1"/>
          </p:cNvSpPr>
          <p:nvPr>
            <p:ph type="title"/>
          </p:nvPr>
        </p:nvSpPr>
        <p:spPr/>
        <p:txBody>
          <a:bodyPr/>
          <a:lstStyle/>
          <a:p>
            <a:r>
              <a:rPr lang="en-US" sz="3600" b="1" dirty="0"/>
              <a:t>VMware Skyline Proactive Intelligence</a:t>
            </a:r>
          </a:p>
        </p:txBody>
      </p:sp>
      <p:sp>
        <p:nvSpPr>
          <p:cNvPr id="5" name="Content Placeholder 4">
            <a:extLst>
              <a:ext uri="{FF2B5EF4-FFF2-40B4-BE49-F238E27FC236}">
                <a16:creationId xmlns:a16="http://schemas.microsoft.com/office/drawing/2014/main" id="{728498EA-E677-45EA-97F8-A762F2584C87}"/>
              </a:ext>
            </a:extLst>
          </p:cNvPr>
          <p:cNvSpPr>
            <a:spLocks noGrp="1"/>
          </p:cNvSpPr>
          <p:nvPr>
            <p:ph sz="quarter" idx="14"/>
          </p:nvPr>
        </p:nvSpPr>
        <p:spPr>
          <a:xfrm>
            <a:off x="384198" y="1143000"/>
            <a:ext cx="11488174" cy="4572000"/>
          </a:xfrm>
        </p:spPr>
        <p:txBody>
          <a:bodyPr/>
          <a:lstStyle/>
          <a:p>
            <a:pPr marL="342900" indent="-342900">
              <a:buFont typeface="Arial" panose="020B0604020202020204" pitchFamily="34" charset="0"/>
              <a:buChar char="•"/>
            </a:pPr>
            <a:r>
              <a:rPr lang="en-US" sz="2400" dirty="0"/>
              <a:t>Proactively identifying and resolving potential issues before they occur</a:t>
            </a:r>
          </a:p>
          <a:p>
            <a:pPr marL="342900" indent="-342900">
              <a:buFont typeface="Arial" panose="020B0604020202020204" pitchFamily="34" charset="0"/>
              <a:buChar char="•"/>
            </a:pPr>
            <a:r>
              <a:rPr lang="en-US" sz="2400" dirty="0"/>
              <a:t>VMware online service</a:t>
            </a:r>
          </a:p>
          <a:p>
            <a:pPr marL="342900" indent="-342900">
              <a:buFont typeface="Arial" panose="020B0604020202020204" pitchFamily="34" charset="0"/>
              <a:buChar char="•"/>
            </a:pPr>
            <a:r>
              <a:rPr lang="en-US" sz="2400" dirty="0">
                <a:hlinkClick r:id="rId2">
                  <a:extLst>
                    <a:ext uri="{A12FA001-AC4F-418D-AE19-62706E023703}">
                      <ahyp:hlinkClr xmlns:ahyp="http://schemas.microsoft.com/office/drawing/2018/hyperlinkcolor" val="tx"/>
                    </a:ext>
                  </a:extLst>
                </a:hlinkClick>
              </a:rPr>
              <a:t>https://www.vmware.com/support/services/skyline.html</a:t>
            </a:r>
            <a:r>
              <a:rPr lang="en-US" sz="2400" dirty="0"/>
              <a:t> </a:t>
            </a:r>
          </a:p>
          <a:p>
            <a:pPr marL="342900" indent="-342900">
              <a:buFont typeface="Arial" panose="020B0604020202020204" pitchFamily="34" charset="0"/>
              <a:buChar char="•"/>
            </a:pPr>
            <a:r>
              <a:rPr lang="en-US" sz="2400" dirty="0">
                <a:ea typeface="+mn-lt"/>
                <a:cs typeface="+mn-lt"/>
              </a:rPr>
              <a:t>Supports VCF,</a:t>
            </a:r>
            <a:r>
              <a:rPr lang="en-US" sz="2400" baseline="30000" dirty="0">
                <a:ea typeface="+mn-lt"/>
                <a:cs typeface="+mn-lt"/>
              </a:rPr>
              <a:t> </a:t>
            </a:r>
            <a:r>
              <a:rPr lang="en-US" sz="2400" dirty="0"/>
              <a:t>vSphere, </a:t>
            </a:r>
            <a:r>
              <a:rPr lang="en-US" sz="2400" dirty="0" err="1"/>
              <a:t>vSAN</a:t>
            </a:r>
            <a:r>
              <a:rPr lang="en-US" sz="2400" dirty="0"/>
              <a:t>, NSX-v, NSX-T, </a:t>
            </a:r>
            <a:r>
              <a:rPr lang="en-US" sz="2400" dirty="0" err="1"/>
              <a:t>vRops</a:t>
            </a:r>
            <a:r>
              <a:rPr lang="en-US" sz="2400" dirty="0"/>
              <a:t>, </a:t>
            </a:r>
            <a:r>
              <a:rPr lang="en-US" sz="2400" dirty="0" err="1"/>
              <a:t>vRA</a:t>
            </a:r>
            <a:r>
              <a:rPr lang="en-US" sz="2400" dirty="0"/>
              <a:t>, Horizon</a:t>
            </a:r>
          </a:p>
          <a:p>
            <a:pPr marL="342900" indent="-342900">
              <a:buFont typeface="Arial" panose="020B0604020202020204" pitchFamily="34" charset="0"/>
              <a:buChar char="•"/>
            </a:pPr>
            <a:r>
              <a:rPr lang="en-US" sz="2400" dirty="0"/>
              <a:t>Expert-written rules detect and report issues (e.g., misconfigurations)</a:t>
            </a:r>
          </a:p>
        </p:txBody>
      </p:sp>
      <p:sp>
        <p:nvSpPr>
          <p:cNvPr id="3" name="TextBox 2">
            <a:extLst>
              <a:ext uri="{FF2B5EF4-FFF2-40B4-BE49-F238E27FC236}">
                <a16:creationId xmlns:a16="http://schemas.microsoft.com/office/drawing/2014/main" id="{B663678D-9DF1-4691-AB8C-7CFD48FC2A35}"/>
              </a:ext>
            </a:extLst>
          </p:cNvPr>
          <p:cNvSpPr txBox="1"/>
          <p:nvPr/>
        </p:nvSpPr>
        <p:spPr>
          <a:xfrm>
            <a:off x="756353" y="4487974"/>
            <a:ext cx="1953583" cy="1068626"/>
          </a:xfrm>
          <a:prstGeom prst="rect">
            <a:avLst/>
          </a:prstGeom>
          <a:solidFill>
            <a:srgbClr val="FFFFCC"/>
          </a:solidFill>
        </p:spPr>
        <p:txBody>
          <a:bodyPr wrap="square" lIns="0" tIns="0" rIns="0" bIns="0" rtlCol="0">
            <a:spAutoFit/>
          </a:bodyPr>
          <a:lstStyle/>
          <a:p>
            <a:pPr algn="ctr">
              <a:lnSpc>
                <a:spcPct val="130000"/>
              </a:lnSpc>
            </a:pPr>
            <a:r>
              <a:rPr lang="en-US" sz="2800" dirty="0">
                <a:solidFill>
                  <a:schemeClr val="tx2"/>
                </a:solidFill>
              </a:rPr>
              <a:t>Customer </a:t>
            </a:r>
            <a:br>
              <a:rPr lang="en-US" sz="2800" dirty="0">
                <a:solidFill>
                  <a:schemeClr val="tx2"/>
                </a:solidFill>
              </a:rPr>
            </a:br>
            <a:r>
              <a:rPr lang="en-US" sz="2800" dirty="0">
                <a:solidFill>
                  <a:schemeClr val="tx2"/>
                </a:solidFill>
              </a:rPr>
              <a:t>installation</a:t>
            </a:r>
          </a:p>
        </p:txBody>
      </p:sp>
      <p:sp>
        <p:nvSpPr>
          <p:cNvPr id="4" name="Arrow: Right 3">
            <a:extLst>
              <a:ext uri="{FF2B5EF4-FFF2-40B4-BE49-F238E27FC236}">
                <a16:creationId xmlns:a16="http://schemas.microsoft.com/office/drawing/2014/main" id="{F9E53830-F8FF-410D-A6CA-A27FF91FF219}"/>
              </a:ext>
            </a:extLst>
          </p:cNvPr>
          <p:cNvSpPr/>
          <p:nvPr/>
        </p:nvSpPr>
        <p:spPr>
          <a:xfrm>
            <a:off x="2709936" y="4676297"/>
            <a:ext cx="2320208" cy="691979"/>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tx2"/>
                </a:solidFill>
              </a:rPr>
              <a:t>Configs</a:t>
            </a:r>
          </a:p>
          <a:p>
            <a:pPr algn="ctr">
              <a:spcAft>
                <a:spcPts val="600"/>
              </a:spcAft>
            </a:pPr>
            <a:r>
              <a:rPr lang="en-US" sz="2000" dirty="0">
                <a:solidFill>
                  <a:schemeClr val="tx2"/>
                </a:solidFill>
              </a:rPr>
              <a:t>Upgrades</a:t>
            </a:r>
          </a:p>
          <a:p>
            <a:pPr algn="ctr">
              <a:spcAft>
                <a:spcPts val="600"/>
              </a:spcAft>
            </a:pPr>
            <a:r>
              <a:rPr lang="en-US" sz="2000" dirty="0">
                <a:solidFill>
                  <a:schemeClr val="tx2"/>
                </a:solidFill>
              </a:rPr>
              <a:t>telemetry</a:t>
            </a:r>
          </a:p>
        </p:txBody>
      </p:sp>
      <p:sp>
        <p:nvSpPr>
          <p:cNvPr id="10" name="TextBox 9">
            <a:extLst>
              <a:ext uri="{FF2B5EF4-FFF2-40B4-BE49-F238E27FC236}">
                <a16:creationId xmlns:a16="http://schemas.microsoft.com/office/drawing/2014/main" id="{72DB4EE8-89EF-41FE-AA80-1748B01410A8}"/>
              </a:ext>
            </a:extLst>
          </p:cNvPr>
          <p:cNvSpPr txBox="1"/>
          <p:nvPr/>
        </p:nvSpPr>
        <p:spPr>
          <a:xfrm>
            <a:off x="5030144" y="4487974"/>
            <a:ext cx="1953583" cy="1068626"/>
          </a:xfrm>
          <a:prstGeom prst="rect">
            <a:avLst/>
          </a:prstGeom>
          <a:solidFill>
            <a:srgbClr val="FFFFCC"/>
          </a:solidFill>
        </p:spPr>
        <p:txBody>
          <a:bodyPr wrap="square" lIns="0" tIns="0" rIns="0" bIns="0" rtlCol="0">
            <a:spAutoFit/>
          </a:bodyPr>
          <a:lstStyle/>
          <a:p>
            <a:pPr algn="ctr">
              <a:lnSpc>
                <a:spcPct val="130000"/>
              </a:lnSpc>
            </a:pPr>
            <a:r>
              <a:rPr lang="en-US" sz="2800" dirty="0">
                <a:solidFill>
                  <a:schemeClr val="tx2"/>
                </a:solidFill>
              </a:rPr>
              <a:t>Skyline</a:t>
            </a:r>
          </a:p>
          <a:p>
            <a:pPr algn="ctr">
              <a:lnSpc>
                <a:spcPct val="130000"/>
              </a:lnSpc>
            </a:pPr>
            <a:r>
              <a:rPr lang="en-US" sz="2800" dirty="0">
                <a:solidFill>
                  <a:schemeClr val="tx2"/>
                </a:solidFill>
              </a:rPr>
              <a:t>service</a:t>
            </a:r>
          </a:p>
        </p:txBody>
      </p:sp>
      <p:sp>
        <p:nvSpPr>
          <p:cNvPr id="11" name="Arrow: Right 10">
            <a:extLst>
              <a:ext uri="{FF2B5EF4-FFF2-40B4-BE49-F238E27FC236}">
                <a16:creationId xmlns:a16="http://schemas.microsoft.com/office/drawing/2014/main" id="{2EEEA7C8-5A68-420C-AB4D-0616F9D7FB57}"/>
              </a:ext>
            </a:extLst>
          </p:cNvPr>
          <p:cNvSpPr/>
          <p:nvPr/>
        </p:nvSpPr>
        <p:spPr>
          <a:xfrm>
            <a:off x="6983727" y="4691625"/>
            <a:ext cx="2320208" cy="691979"/>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000" dirty="0">
                <a:solidFill>
                  <a:schemeClr val="tx2"/>
                </a:solidFill>
              </a:rPr>
              <a:t>Issues</a:t>
            </a:r>
          </a:p>
        </p:txBody>
      </p:sp>
      <p:sp>
        <p:nvSpPr>
          <p:cNvPr id="12" name="TextBox 11">
            <a:extLst>
              <a:ext uri="{FF2B5EF4-FFF2-40B4-BE49-F238E27FC236}">
                <a16:creationId xmlns:a16="http://schemas.microsoft.com/office/drawing/2014/main" id="{89F5CFF5-48AC-4367-96AE-792893DE4C24}"/>
              </a:ext>
            </a:extLst>
          </p:cNvPr>
          <p:cNvSpPr txBox="1"/>
          <p:nvPr/>
        </p:nvSpPr>
        <p:spPr>
          <a:xfrm>
            <a:off x="9303935" y="4503301"/>
            <a:ext cx="1953583" cy="1068626"/>
          </a:xfrm>
          <a:prstGeom prst="rect">
            <a:avLst/>
          </a:prstGeom>
          <a:solidFill>
            <a:srgbClr val="FFFFCC"/>
          </a:solidFill>
        </p:spPr>
        <p:txBody>
          <a:bodyPr wrap="square" lIns="0" tIns="0" rIns="0" bIns="0" rtlCol="0">
            <a:spAutoFit/>
          </a:bodyPr>
          <a:lstStyle/>
          <a:p>
            <a:pPr algn="ctr">
              <a:lnSpc>
                <a:spcPct val="130000"/>
              </a:lnSpc>
            </a:pPr>
            <a:r>
              <a:rPr lang="en-US" sz="2800" dirty="0">
                <a:solidFill>
                  <a:schemeClr val="tx2"/>
                </a:solidFill>
              </a:rPr>
              <a:t>DB</a:t>
            </a:r>
            <a:br>
              <a:rPr lang="en-US" sz="2800" dirty="0">
                <a:solidFill>
                  <a:schemeClr val="tx2"/>
                </a:solidFill>
              </a:rPr>
            </a:br>
            <a:r>
              <a:rPr lang="en-US" sz="2800" dirty="0">
                <a:solidFill>
                  <a:schemeClr val="tx2"/>
                </a:solidFill>
              </a:rPr>
              <a:t>UI</a:t>
            </a:r>
          </a:p>
        </p:txBody>
      </p:sp>
    </p:spTree>
    <p:extLst>
      <p:ext uri="{BB962C8B-B14F-4D97-AF65-F5344CB8AC3E}">
        <p14:creationId xmlns:p14="http://schemas.microsoft.com/office/powerpoint/2010/main" val="3263125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C2ED1F-8CB8-4765-81D9-5343AAE40672}"/>
              </a:ext>
            </a:extLst>
          </p:cNvPr>
          <p:cNvSpPr>
            <a:spLocks noGrp="1"/>
          </p:cNvSpPr>
          <p:nvPr>
            <p:ph type="title"/>
          </p:nvPr>
        </p:nvSpPr>
        <p:spPr/>
        <p:txBody>
          <a:bodyPr/>
          <a:lstStyle/>
          <a:p>
            <a:r>
              <a:rPr lang="en-US" sz="4000" b="1" dirty="0"/>
              <a:t>VMware Skyline by Numbers</a:t>
            </a:r>
          </a:p>
        </p:txBody>
      </p:sp>
      <p:graphicFrame>
        <p:nvGraphicFramePr>
          <p:cNvPr id="22" name="Table 25">
            <a:extLst>
              <a:ext uri="{FF2B5EF4-FFF2-40B4-BE49-F238E27FC236}">
                <a16:creationId xmlns:a16="http://schemas.microsoft.com/office/drawing/2014/main" id="{1BC9A635-446D-4921-8451-84294A6E4F37}"/>
              </a:ext>
            </a:extLst>
          </p:cNvPr>
          <p:cNvGraphicFramePr>
            <a:graphicFrameLocks noGrp="1"/>
          </p:cNvGraphicFramePr>
          <p:nvPr/>
        </p:nvGraphicFramePr>
        <p:xfrm>
          <a:off x="456453" y="1126421"/>
          <a:ext cx="11531786" cy="4887463"/>
        </p:xfrm>
        <a:graphic>
          <a:graphicData uri="http://schemas.openxmlformats.org/drawingml/2006/table">
            <a:tbl>
              <a:tblPr firstRow="1" bandRow="1">
                <a:tableStyleId>{2D5ABB26-0587-4C30-8999-92F81FD0307C}</a:tableStyleId>
              </a:tblPr>
              <a:tblGrid>
                <a:gridCol w="1751105">
                  <a:extLst>
                    <a:ext uri="{9D8B030D-6E8A-4147-A177-3AD203B41FA5}">
                      <a16:colId xmlns:a16="http://schemas.microsoft.com/office/drawing/2014/main" val="2623827480"/>
                    </a:ext>
                  </a:extLst>
                </a:gridCol>
                <a:gridCol w="9780681">
                  <a:extLst>
                    <a:ext uri="{9D8B030D-6E8A-4147-A177-3AD203B41FA5}">
                      <a16:colId xmlns:a16="http://schemas.microsoft.com/office/drawing/2014/main" val="2329659868"/>
                    </a:ext>
                  </a:extLst>
                </a:gridCol>
              </a:tblGrid>
              <a:tr h="698209">
                <a:tc>
                  <a:txBody>
                    <a:bodyPr/>
                    <a:lstStyle/>
                    <a:p>
                      <a:r>
                        <a:rPr lang="en-US" sz="3600" dirty="0">
                          <a:solidFill>
                            <a:schemeClr val="tx2"/>
                          </a:solidFill>
                        </a:rPr>
                        <a:t>11K+</a:t>
                      </a:r>
                    </a:p>
                  </a:txBody>
                  <a:tcPr>
                    <a:lnL>
                      <a:noFill/>
                    </a:lnL>
                    <a:lnR>
                      <a:noFill/>
                    </a:lnR>
                    <a:lnT>
                      <a:noFill/>
                    </a:lnT>
                    <a:lnB>
                      <a:noFill/>
                    </a:lnB>
                    <a:solidFill>
                      <a:srgbClr val="FFFFCC"/>
                    </a:solidFill>
                  </a:tcPr>
                </a:tc>
                <a:tc>
                  <a:txBody>
                    <a:bodyPr/>
                    <a:lstStyle/>
                    <a:p>
                      <a:r>
                        <a:rPr lang="en-US" sz="3600" dirty="0">
                          <a:solidFill>
                            <a:schemeClr val="tx2"/>
                          </a:solidFill>
                        </a:rPr>
                        <a:t>Customer installations</a:t>
                      </a:r>
                    </a:p>
                  </a:txBody>
                  <a:tcPr>
                    <a:lnL>
                      <a:noFill/>
                    </a:lnL>
                    <a:lnR>
                      <a:noFill/>
                    </a:lnR>
                    <a:lnT>
                      <a:noFill/>
                    </a:lnT>
                    <a:lnB>
                      <a:noFill/>
                    </a:lnB>
                  </a:tcPr>
                </a:tc>
                <a:extLst>
                  <a:ext uri="{0D108BD9-81ED-4DB2-BD59-A6C34878D82A}">
                    <a16:rowId xmlns:a16="http://schemas.microsoft.com/office/drawing/2014/main" val="3890015298"/>
                  </a:ext>
                </a:extLst>
              </a:tr>
              <a:tr h="698209">
                <a:tc>
                  <a:txBody>
                    <a:bodyPr/>
                    <a:lstStyle/>
                    <a:p>
                      <a:r>
                        <a:rPr lang="en-US" sz="3600" dirty="0">
                          <a:solidFill>
                            <a:schemeClr val="tx2"/>
                          </a:solidFill>
                        </a:rPr>
                        <a:t>78M+</a:t>
                      </a:r>
                    </a:p>
                  </a:txBody>
                  <a:tcPr>
                    <a:lnL>
                      <a:noFill/>
                    </a:lnL>
                    <a:lnR>
                      <a:noFill/>
                    </a:lnR>
                    <a:lnT>
                      <a:noFill/>
                    </a:lnT>
                    <a:lnB>
                      <a:noFill/>
                    </a:lnB>
                    <a:solidFill>
                      <a:srgbClr val="FFFFCC"/>
                    </a:solidFill>
                  </a:tcPr>
                </a:tc>
                <a:tc>
                  <a:txBody>
                    <a:bodyPr/>
                    <a:lstStyle/>
                    <a:p>
                      <a:r>
                        <a:rPr lang="en-US" sz="3600" dirty="0">
                          <a:solidFill>
                            <a:schemeClr val="tx2"/>
                          </a:solidFill>
                        </a:rPr>
                        <a:t>Objects with potential issues</a:t>
                      </a:r>
                    </a:p>
                  </a:txBody>
                  <a:tcPr>
                    <a:lnL>
                      <a:noFill/>
                    </a:lnL>
                    <a:lnR>
                      <a:noFill/>
                    </a:lnR>
                    <a:lnT>
                      <a:noFill/>
                    </a:lnT>
                    <a:lnB>
                      <a:noFill/>
                    </a:lnB>
                    <a:noFill/>
                  </a:tcPr>
                </a:tc>
                <a:extLst>
                  <a:ext uri="{0D108BD9-81ED-4DB2-BD59-A6C34878D82A}">
                    <a16:rowId xmlns:a16="http://schemas.microsoft.com/office/drawing/2014/main" val="3137143722"/>
                  </a:ext>
                </a:extLst>
              </a:tr>
              <a:tr h="698209">
                <a:tc>
                  <a:txBody>
                    <a:bodyPr/>
                    <a:lstStyle/>
                    <a:p>
                      <a:r>
                        <a:rPr lang="en-US" sz="3600" dirty="0">
                          <a:solidFill>
                            <a:schemeClr val="tx2"/>
                          </a:solidFill>
                        </a:rPr>
                        <a:t>600+</a:t>
                      </a:r>
                    </a:p>
                  </a:txBody>
                  <a:tcPr>
                    <a:lnL>
                      <a:noFill/>
                    </a:lnL>
                    <a:lnR>
                      <a:noFill/>
                    </a:lnR>
                    <a:lnT>
                      <a:noFill/>
                    </a:lnT>
                    <a:lnB>
                      <a:noFill/>
                    </a:lnB>
                    <a:solidFill>
                      <a:srgbClr val="FFFFCC"/>
                    </a:solidFill>
                  </a:tcPr>
                </a:tc>
                <a:tc>
                  <a:txBody>
                    <a:bodyPr/>
                    <a:lstStyle/>
                    <a:p>
                      <a:r>
                        <a:rPr lang="en-US" sz="3600" dirty="0">
                          <a:solidFill>
                            <a:schemeClr val="tx2"/>
                          </a:solidFill>
                        </a:rPr>
                        <a:t>Rules</a:t>
                      </a:r>
                    </a:p>
                  </a:txBody>
                  <a:tcPr>
                    <a:lnL>
                      <a:noFill/>
                    </a:lnL>
                    <a:lnR>
                      <a:noFill/>
                    </a:lnR>
                    <a:lnT>
                      <a:noFill/>
                    </a:lnT>
                    <a:lnB>
                      <a:noFill/>
                    </a:lnB>
                  </a:tcPr>
                </a:tc>
                <a:extLst>
                  <a:ext uri="{0D108BD9-81ED-4DB2-BD59-A6C34878D82A}">
                    <a16:rowId xmlns:a16="http://schemas.microsoft.com/office/drawing/2014/main" val="3131544495"/>
                  </a:ext>
                </a:extLst>
              </a:tr>
              <a:tr h="698209">
                <a:tc>
                  <a:txBody>
                    <a:bodyPr/>
                    <a:lstStyle/>
                    <a:p>
                      <a:r>
                        <a:rPr lang="en-US" sz="3600" dirty="0">
                          <a:solidFill>
                            <a:schemeClr val="tx2"/>
                          </a:solidFill>
                        </a:rPr>
                        <a:t>43K</a:t>
                      </a:r>
                    </a:p>
                  </a:txBody>
                  <a:tcPr>
                    <a:lnL>
                      <a:noFill/>
                    </a:lnL>
                    <a:lnR>
                      <a:noFill/>
                    </a:lnR>
                    <a:lnT>
                      <a:noFill/>
                    </a:lnT>
                    <a:lnB>
                      <a:noFill/>
                    </a:lnB>
                    <a:solidFill>
                      <a:srgbClr val="FFFFCC"/>
                    </a:solidFill>
                  </a:tcPr>
                </a:tc>
                <a:tc>
                  <a:txBody>
                    <a:bodyPr/>
                    <a:lstStyle/>
                    <a:p>
                      <a:r>
                        <a:rPr lang="en-US" sz="3600" dirty="0">
                          <a:solidFill>
                            <a:schemeClr val="tx2"/>
                          </a:solidFill>
                        </a:rPr>
                        <a:t>Lines of DDlog</a:t>
                      </a:r>
                    </a:p>
                  </a:txBody>
                  <a:tcPr>
                    <a:lnL>
                      <a:noFill/>
                    </a:lnL>
                    <a:lnR>
                      <a:noFill/>
                    </a:lnR>
                    <a:lnT>
                      <a:noFill/>
                    </a:lnT>
                    <a:lnB>
                      <a:noFill/>
                    </a:lnB>
                  </a:tcPr>
                </a:tc>
                <a:extLst>
                  <a:ext uri="{0D108BD9-81ED-4DB2-BD59-A6C34878D82A}">
                    <a16:rowId xmlns:a16="http://schemas.microsoft.com/office/drawing/2014/main" val="1211213840"/>
                  </a:ext>
                </a:extLst>
              </a:tr>
              <a:tr h="698209">
                <a:tc>
                  <a:txBody>
                    <a:bodyPr/>
                    <a:lstStyle/>
                    <a:p>
                      <a:r>
                        <a:rPr lang="en-US" sz="3600" dirty="0">
                          <a:solidFill>
                            <a:schemeClr val="tx2"/>
                          </a:solidFill>
                        </a:rPr>
                        <a:t>2TB+</a:t>
                      </a:r>
                    </a:p>
                  </a:txBody>
                  <a:tcPr>
                    <a:lnL>
                      <a:noFill/>
                    </a:lnL>
                    <a:lnR>
                      <a:noFill/>
                    </a:lnR>
                    <a:lnT>
                      <a:noFill/>
                    </a:lnT>
                    <a:lnB>
                      <a:noFill/>
                    </a:lnB>
                    <a:solidFill>
                      <a:srgbClr val="FFFFCC"/>
                    </a:solidFill>
                  </a:tcPr>
                </a:tc>
                <a:tc>
                  <a:txBody>
                    <a:bodyPr/>
                    <a:lstStyle/>
                    <a:p>
                      <a:r>
                        <a:rPr lang="en-US" sz="3600" dirty="0">
                          <a:solidFill>
                            <a:schemeClr val="tx2"/>
                          </a:solidFill>
                        </a:rPr>
                        <a:t>Data/day (uncompressed)</a:t>
                      </a:r>
                    </a:p>
                  </a:txBody>
                  <a:tcPr>
                    <a:lnL>
                      <a:noFill/>
                    </a:lnL>
                    <a:lnR>
                      <a:noFill/>
                    </a:lnR>
                    <a:lnT>
                      <a:noFill/>
                    </a:lnT>
                    <a:lnB>
                      <a:noFill/>
                    </a:lnB>
                  </a:tcPr>
                </a:tc>
                <a:extLst>
                  <a:ext uri="{0D108BD9-81ED-4DB2-BD59-A6C34878D82A}">
                    <a16:rowId xmlns:a16="http://schemas.microsoft.com/office/drawing/2014/main" val="1256783564"/>
                  </a:ext>
                </a:extLst>
              </a:tr>
              <a:tr h="698209">
                <a:tc>
                  <a:txBody>
                    <a:bodyPr/>
                    <a:lstStyle/>
                    <a:p>
                      <a:r>
                        <a:rPr lang="en-US" sz="3600" dirty="0">
                          <a:solidFill>
                            <a:schemeClr val="tx2"/>
                          </a:solidFill>
                        </a:rPr>
                        <a:t>3sec</a:t>
                      </a:r>
                    </a:p>
                  </a:txBody>
                  <a:tcPr>
                    <a:lnL>
                      <a:noFill/>
                    </a:lnL>
                    <a:lnR>
                      <a:noFill/>
                    </a:lnR>
                    <a:lnT>
                      <a:noFill/>
                    </a:lnT>
                    <a:lnB>
                      <a:noFill/>
                    </a:lnB>
                    <a:solidFill>
                      <a:srgbClr val="FFFFCC"/>
                    </a:solidFill>
                  </a:tcPr>
                </a:tc>
                <a:tc>
                  <a:txBody>
                    <a:bodyPr/>
                    <a:lstStyle/>
                    <a:p>
                      <a:r>
                        <a:rPr lang="en-US" sz="3600" dirty="0">
                          <a:solidFill>
                            <a:schemeClr val="tx2"/>
                          </a:solidFill>
                        </a:rPr>
                        <a:t>99.9</a:t>
                      </a:r>
                      <a:r>
                        <a:rPr lang="en-US" sz="3600" baseline="30000" dirty="0">
                          <a:solidFill>
                            <a:schemeClr val="tx2"/>
                          </a:solidFill>
                        </a:rPr>
                        <a:t>th </a:t>
                      </a:r>
                      <a:r>
                        <a:rPr lang="en-US" sz="3600" baseline="0" dirty="0">
                          <a:solidFill>
                            <a:schemeClr val="tx2"/>
                          </a:solidFill>
                        </a:rPr>
                        <a:t>percentile latency normal customers</a:t>
                      </a:r>
                    </a:p>
                  </a:txBody>
                  <a:tcPr>
                    <a:lnL>
                      <a:noFill/>
                    </a:lnL>
                    <a:lnR>
                      <a:noFill/>
                    </a:lnR>
                    <a:lnT>
                      <a:noFill/>
                    </a:lnT>
                    <a:lnB>
                      <a:noFill/>
                    </a:lnB>
                  </a:tcPr>
                </a:tc>
                <a:extLst>
                  <a:ext uri="{0D108BD9-81ED-4DB2-BD59-A6C34878D82A}">
                    <a16:rowId xmlns:a16="http://schemas.microsoft.com/office/drawing/2014/main" val="3762783481"/>
                  </a:ext>
                </a:extLst>
              </a:tr>
              <a:tr h="698209">
                <a:tc>
                  <a:txBody>
                    <a:bodyPr/>
                    <a:lstStyle/>
                    <a:p>
                      <a:r>
                        <a:rPr lang="en-US" sz="3600" dirty="0">
                          <a:solidFill>
                            <a:schemeClr val="tx2"/>
                          </a:solidFill>
                        </a:rPr>
                        <a:t>70sec</a:t>
                      </a:r>
                    </a:p>
                  </a:txBody>
                  <a:tcPr>
                    <a:lnL>
                      <a:noFill/>
                    </a:lnL>
                    <a:lnR>
                      <a:noFill/>
                    </a:lnR>
                    <a:lnT>
                      <a:noFill/>
                    </a:lnT>
                    <a:lnB>
                      <a:noFill/>
                    </a:lnB>
                    <a:solidFill>
                      <a:srgbClr val="FFFFCC"/>
                    </a:solidFill>
                  </a:tcPr>
                </a:tc>
                <a:tc>
                  <a:txBody>
                    <a:bodyPr/>
                    <a:lstStyle/>
                    <a:p>
                      <a:r>
                        <a:rPr lang="en-US" sz="3600" baseline="0" dirty="0">
                          <a:solidFill>
                            <a:schemeClr val="tx2"/>
                          </a:solidFill>
                        </a:rPr>
                        <a:t>99.9</a:t>
                      </a:r>
                      <a:r>
                        <a:rPr lang="en-US" sz="3600" baseline="30000" dirty="0">
                          <a:solidFill>
                            <a:schemeClr val="tx2"/>
                          </a:solidFill>
                        </a:rPr>
                        <a:t>th </a:t>
                      </a:r>
                      <a:r>
                        <a:rPr lang="en-US" sz="3600" baseline="0" dirty="0">
                          <a:solidFill>
                            <a:schemeClr val="tx2"/>
                          </a:solidFill>
                        </a:rPr>
                        <a:t>percentile latency for huge customers</a:t>
                      </a:r>
                    </a:p>
                  </a:txBody>
                  <a:tcPr>
                    <a:lnL>
                      <a:noFill/>
                    </a:lnL>
                    <a:lnR>
                      <a:noFill/>
                    </a:lnR>
                    <a:lnT>
                      <a:noFill/>
                    </a:lnT>
                    <a:lnB>
                      <a:noFill/>
                    </a:lnB>
                  </a:tcPr>
                </a:tc>
                <a:extLst>
                  <a:ext uri="{0D108BD9-81ED-4DB2-BD59-A6C34878D82A}">
                    <a16:rowId xmlns:a16="http://schemas.microsoft.com/office/drawing/2014/main" val="1541122145"/>
                  </a:ext>
                </a:extLst>
              </a:tr>
            </a:tbl>
          </a:graphicData>
        </a:graphic>
      </p:graphicFrame>
    </p:spTree>
    <p:extLst>
      <p:ext uri="{BB962C8B-B14F-4D97-AF65-F5344CB8AC3E}">
        <p14:creationId xmlns:p14="http://schemas.microsoft.com/office/powerpoint/2010/main" val="41178663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BD7A-E954-42CC-A463-D3A16613622C}"/>
              </a:ext>
            </a:extLst>
          </p:cNvPr>
          <p:cNvSpPr>
            <a:spLocks noGrp="1"/>
          </p:cNvSpPr>
          <p:nvPr>
            <p:ph type="title"/>
          </p:nvPr>
        </p:nvSpPr>
        <p:spPr/>
        <p:txBody>
          <a:bodyPr/>
          <a:lstStyle/>
          <a:p>
            <a:r>
              <a:rPr lang="en-US" sz="4000" b="1" dirty="0"/>
              <a:t>DDlog use in Skyline</a:t>
            </a:r>
          </a:p>
        </p:txBody>
      </p:sp>
      <p:sp>
        <p:nvSpPr>
          <p:cNvPr id="4" name="Rectangle 3">
            <a:extLst>
              <a:ext uri="{FF2B5EF4-FFF2-40B4-BE49-F238E27FC236}">
                <a16:creationId xmlns:a16="http://schemas.microsoft.com/office/drawing/2014/main" id="{E4815410-5032-44B4-B3AD-88C2B976BAF5}"/>
              </a:ext>
            </a:extLst>
          </p:cNvPr>
          <p:cNvSpPr/>
          <p:nvPr/>
        </p:nvSpPr>
        <p:spPr>
          <a:xfrm>
            <a:off x="4455806" y="1924788"/>
            <a:ext cx="2096552" cy="399102"/>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6" name="Rectangle 5">
            <a:extLst>
              <a:ext uri="{FF2B5EF4-FFF2-40B4-BE49-F238E27FC236}">
                <a16:creationId xmlns:a16="http://schemas.microsoft.com/office/drawing/2014/main" id="{324A4755-6B3D-4F0E-8C6F-8A7F7CDD6223}"/>
              </a:ext>
            </a:extLst>
          </p:cNvPr>
          <p:cNvSpPr/>
          <p:nvPr/>
        </p:nvSpPr>
        <p:spPr>
          <a:xfrm>
            <a:off x="4455806" y="2424929"/>
            <a:ext cx="2096552" cy="399102"/>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7" name="Rectangle 6">
            <a:extLst>
              <a:ext uri="{FF2B5EF4-FFF2-40B4-BE49-F238E27FC236}">
                <a16:creationId xmlns:a16="http://schemas.microsoft.com/office/drawing/2014/main" id="{CEB36420-A73D-4218-99D1-FBC73FA5C608}"/>
              </a:ext>
            </a:extLst>
          </p:cNvPr>
          <p:cNvSpPr/>
          <p:nvPr/>
        </p:nvSpPr>
        <p:spPr>
          <a:xfrm>
            <a:off x="4455806" y="2925070"/>
            <a:ext cx="2096552" cy="399102"/>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8" name="Rectangle 7">
            <a:extLst>
              <a:ext uri="{FF2B5EF4-FFF2-40B4-BE49-F238E27FC236}">
                <a16:creationId xmlns:a16="http://schemas.microsoft.com/office/drawing/2014/main" id="{A3001BA8-8009-4653-9111-05EA29AE4945}"/>
              </a:ext>
            </a:extLst>
          </p:cNvPr>
          <p:cNvSpPr/>
          <p:nvPr/>
        </p:nvSpPr>
        <p:spPr>
          <a:xfrm>
            <a:off x="4455806" y="4208261"/>
            <a:ext cx="2096552" cy="399102"/>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9" name="Arrow: Right 8">
            <a:extLst>
              <a:ext uri="{FF2B5EF4-FFF2-40B4-BE49-F238E27FC236}">
                <a16:creationId xmlns:a16="http://schemas.microsoft.com/office/drawing/2014/main" id="{22006FA3-5C34-4158-A25B-6E241C520166}"/>
              </a:ext>
            </a:extLst>
          </p:cNvPr>
          <p:cNvSpPr/>
          <p:nvPr/>
        </p:nvSpPr>
        <p:spPr>
          <a:xfrm>
            <a:off x="1172049" y="2824031"/>
            <a:ext cx="3021056" cy="823465"/>
          </a:xfrm>
          <a:prstGeom prst="rightArrow">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2400" dirty="0">
                <a:solidFill>
                  <a:schemeClr val="tx2"/>
                </a:solidFill>
              </a:rPr>
              <a:t>Data (JSON)</a:t>
            </a:r>
          </a:p>
        </p:txBody>
      </p:sp>
      <p:sp>
        <p:nvSpPr>
          <p:cNvPr id="10" name="TextBox 9">
            <a:extLst>
              <a:ext uri="{FF2B5EF4-FFF2-40B4-BE49-F238E27FC236}">
                <a16:creationId xmlns:a16="http://schemas.microsoft.com/office/drawing/2014/main" id="{DD247D42-AE73-4912-A881-E5FACE46628F}"/>
              </a:ext>
            </a:extLst>
          </p:cNvPr>
          <p:cNvSpPr txBox="1"/>
          <p:nvPr/>
        </p:nvSpPr>
        <p:spPr>
          <a:xfrm>
            <a:off x="4494730" y="1656356"/>
            <a:ext cx="1966885" cy="435825"/>
          </a:xfrm>
          <a:prstGeom prst="rect">
            <a:avLst/>
          </a:prstGeom>
          <a:noFill/>
        </p:spPr>
        <p:txBody>
          <a:bodyPr wrap="none" lIns="0" tIns="0" rIns="0" bIns="0" rtlCol="0">
            <a:spAutoFit/>
          </a:bodyPr>
          <a:lstStyle/>
          <a:p>
            <a:pPr algn="l">
              <a:lnSpc>
                <a:spcPct val="130000"/>
              </a:lnSpc>
            </a:pPr>
            <a:r>
              <a:rPr lang="en-US" sz="2400" dirty="0">
                <a:solidFill>
                  <a:schemeClr val="tx2"/>
                </a:solidFill>
              </a:rPr>
              <a:t>600+ queries</a:t>
            </a:r>
          </a:p>
        </p:txBody>
      </p:sp>
      <p:sp>
        <p:nvSpPr>
          <p:cNvPr id="11" name="Right Brace 10">
            <a:extLst>
              <a:ext uri="{FF2B5EF4-FFF2-40B4-BE49-F238E27FC236}">
                <a16:creationId xmlns:a16="http://schemas.microsoft.com/office/drawing/2014/main" id="{E5DF26B6-4A07-42D3-815A-6FB6E96E3FC7}"/>
              </a:ext>
            </a:extLst>
          </p:cNvPr>
          <p:cNvSpPr/>
          <p:nvPr/>
        </p:nvSpPr>
        <p:spPr bwMode="gray">
          <a:xfrm>
            <a:off x="7694095" y="1924788"/>
            <a:ext cx="424363" cy="2682575"/>
          </a:xfrm>
          <a:prstGeom prst="rightBrace">
            <a:avLst>
              <a:gd name="adj1" fmla="val 45238"/>
              <a:gd name="adj2" fmla="val 50000"/>
            </a:avLst>
          </a:prstGeom>
          <a:ln w="2540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row: Right 11">
            <a:extLst>
              <a:ext uri="{FF2B5EF4-FFF2-40B4-BE49-F238E27FC236}">
                <a16:creationId xmlns:a16="http://schemas.microsoft.com/office/drawing/2014/main" id="{9BED7A65-755C-49D1-9A49-C451BF8971EE}"/>
              </a:ext>
            </a:extLst>
          </p:cNvPr>
          <p:cNvSpPr/>
          <p:nvPr/>
        </p:nvSpPr>
        <p:spPr>
          <a:xfrm>
            <a:off x="6699707" y="1924788"/>
            <a:ext cx="953973" cy="435825"/>
          </a:xfrm>
          <a:prstGeom prst="rightArrow">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400" dirty="0">
              <a:solidFill>
                <a:schemeClr val="tx2"/>
              </a:solidFill>
            </a:endParaRPr>
          </a:p>
        </p:txBody>
      </p:sp>
      <p:sp>
        <p:nvSpPr>
          <p:cNvPr id="13" name="Arrow: Right 12">
            <a:extLst>
              <a:ext uri="{FF2B5EF4-FFF2-40B4-BE49-F238E27FC236}">
                <a16:creationId xmlns:a16="http://schemas.microsoft.com/office/drawing/2014/main" id="{F0AA431B-210E-4588-A698-82149F5ABF44}"/>
              </a:ext>
            </a:extLst>
          </p:cNvPr>
          <p:cNvSpPr/>
          <p:nvPr/>
        </p:nvSpPr>
        <p:spPr>
          <a:xfrm>
            <a:off x="6699707" y="2406567"/>
            <a:ext cx="953973" cy="435825"/>
          </a:xfrm>
          <a:prstGeom prst="rightArrow">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400" dirty="0">
              <a:solidFill>
                <a:schemeClr val="tx2"/>
              </a:solidFill>
            </a:endParaRPr>
          </a:p>
        </p:txBody>
      </p:sp>
      <p:sp>
        <p:nvSpPr>
          <p:cNvPr id="14" name="Arrow: Right 13">
            <a:extLst>
              <a:ext uri="{FF2B5EF4-FFF2-40B4-BE49-F238E27FC236}">
                <a16:creationId xmlns:a16="http://schemas.microsoft.com/office/drawing/2014/main" id="{FA1C69E2-BB5A-42BD-9DEB-4640847AD52C}"/>
              </a:ext>
            </a:extLst>
          </p:cNvPr>
          <p:cNvSpPr/>
          <p:nvPr/>
        </p:nvSpPr>
        <p:spPr>
          <a:xfrm>
            <a:off x="6699707" y="2925070"/>
            <a:ext cx="953973" cy="435825"/>
          </a:xfrm>
          <a:prstGeom prst="rightArrow">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400" dirty="0">
              <a:solidFill>
                <a:schemeClr val="tx2"/>
              </a:solidFill>
            </a:endParaRPr>
          </a:p>
        </p:txBody>
      </p:sp>
      <p:sp>
        <p:nvSpPr>
          <p:cNvPr id="15" name="Arrow: Right 14">
            <a:extLst>
              <a:ext uri="{FF2B5EF4-FFF2-40B4-BE49-F238E27FC236}">
                <a16:creationId xmlns:a16="http://schemas.microsoft.com/office/drawing/2014/main" id="{56E1AE49-23D1-42A8-8255-EE22210427CE}"/>
              </a:ext>
            </a:extLst>
          </p:cNvPr>
          <p:cNvSpPr/>
          <p:nvPr/>
        </p:nvSpPr>
        <p:spPr>
          <a:xfrm>
            <a:off x="6699707" y="4189899"/>
            <a:ext cx="953973" cy="435825"/>
          </a:xfrm>
          <a:prstGeom prst="rightArrow">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2400" dirty="0">
              <a:solidFill>
                <a:schemeClr val="tx2"/>
              </a:solidFill>
            </a:endParaRPr>
          </a:p>
        </p:txBody>
      </p:sp>
      <p:sp>
        <p:nvSpPr>
          <p:cNvPr id="16" name="TextBox 15">
            <a:extLst>
              <a:ext uri="{FF2B5EF4-FFF2-40B4-BE49-F238E27FC236}">
                <a16:creationId xmlns:a16="http://schemas.microsoft.com/office/drawing/2014/main" id="{AA82F8C2-BEB0-4B71-BBD8-4E580E8E394F}"/>
              </a:ext>
            </a:extLst>
          </p:cNvPr>
          <p:cNvSpPr txBox="1"/>
          <p:nvPr/>
        </p:nvSpPr>
        <p:spPr>
          <a:xfrm>
            <a:off x="6699707" y="1490908"/>
            <a:ext cx="1157369" cy="915956"/>
          </a:xfrm>
          <a:prstGeom prst="rect">
            <a:avLst/>
          </a:prstGeom>
          <a:noFill/>
        </p:spPr>
        <p:txBody>
          <a:bodyPr wrap="none" lIns="0" tIns="0" rIns="0" bIns="0" rtlCol="0">
            <a:spAutoFit/>
          </a:bodyPr>
          <a:lstStyle/>
          <a:p>
            <a:pPr algn="ctr">
              <a:lnSpc>
                <a:spcPct val="130000"/>
              </a:lnSpc>
            </a:pPr>
            <a:r>
              <a:rPr lang="en-US" sz="2400" dirty="0">
                <a:solidFill>
                  <a:schemeClr val="tx2"/>
                </a:solidFill>
              </a:rPr>
              <a:t>+/- </a:t>
            </a:r>
            <a:br>
              <a:rPr lang="en-US" sz="2400" dirty="0">
                <a:solidFill>
                  <a:schemeClr val="tx2"/>
                </a:solidFill>
              </a:rPr>
            </a:br>
            <a:r>
              <a:rPr lang="en-US" sz="2400" dirty="0">
                <a:solidFill>
                  <a:schemeClr val="tx2"/>
                </a:solidFill>
              </a:rPr>
              <a:t>findings</a:t>
            </a:r>
          </a:p>
        </p:txBody>
      </p:sp>
      <p:sp>
        <p:nvSpPr>
          <p:cNvPr id="17" name="Arrow: Right 16">
            <a:extLst>
              <a:ext uri="{FF2B5EF4-FFF2-40B4-BE49-F238E27FC236}">
                <a16:creationId xmlns:a16="http://schemas.microsoft.com/office/drawing/2014/main" id="{B93E8290-6A26-483E-A293-B75A51FEAA77}"/>
              </a:ext>
            </a:extLst>
          </p:cNvPr>
          <p:cNvSpPr/>
          <p:nvPr/>
        </p:nvSpPr>
        <p:spPr>
          <a:xfrm>
            <a:off x="8330639" y="2995797"/>
            <a:ext cx="808309" cy="520349"/>
          </a:xfrm>
          <a:prstGeom prst="rightArrow">
            <a:avLst/>
          </a:prstGeom>
          <a:solidFill>
            <a:schemeClr val="accent4">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endParaRPr lang="en-US" sz="1200">
              <a:solidFill>
                <a:schemeClr val="bg1"/>
              </a:solidFill>
            </a:endParaRPr>
          </a:p>
        </p:txBody>
      </p:sp>
      <p:sp>
        <p:nvSpPr>
          <p:cNvPr id="18" name="TextBox 17">
            <a:extLst>
              <a:ext uri="{FF2B5EF4-FFF2-40B4-BE49-F238E27FC236}">
                <a16:creationId xmlns:a16="http://schemas.microsoft.com/office/drawing/2014/main" id="{DC820B84-E968-4347-8E3F-0C329B32802F}"/>
              </a:ext>
            </a:extLst>
          </p:cNvPr>
          <p:cNvSpPr txBox="1"/>
          <p:nvPr/>
        </p:nvSpPr>
        <p:spPr>
          <a:xfrm>
            <a:off x="1698007" y="4706035"/>
            <a:ext cx="9268884" cy="1384995"/>
          </a:xfrm>
          <a:prstGeom prst="rect">
            <a:avLst/>
          </a:prstGeom>
          <a:noFill/>
        </p:spPr>
        <p:txBody>
          <a:bodyPr wrap="none" rtlCol="0">
            <a:spAutoFit/>
          </a:bodyPr>
          <a:lstStyle/>
          <a:p>
            <a:pPr marL="342797" indent="-342797">
              <a:buFont typeface="Arial" panose="020B0604020202020204" pitchFamily="34" charset="0"/>
              <a:buChar char="•"/>
            </a:pPr>
            <a:r>
              <a:rPr lang="en-US" sz="2800" dirty="0">
                <a:solidFill>
                  <a:schemeClr val="tx2"/>
                </a:solidFill>
              </a:rPr>
              <a:t>Horizontally partitioned across tenants.</a:t>
            </a:r>
          </a:p>
          <a:p>
            <a:pPr marL="342797" indent="-342797">
              <a:buFont typeface="Arial" panose="020B0604020202020204" pitchFamily="34" charset="0"/>
              <a:buChar char="•"/>
            </a:pPr>
            <a:r>
              <a:rPr lang="en-US" sz="2800" dirty="0">
                <a:solidFill>
                  <a:schemeClr val="tx2"/>
                </a:solidFill>
              </a:rPr>
              <a:t>Consumes JSON (tens of MB/doc), produces JSON</a:t>
            </a:r>
          </a:p>
          <a:p>
            <a:pPr marL="342797" indent="-342797">
              <a:buFont typeface="Arial" panose="020B0604020202020204" pitchFamily="34" charset="0"/>
              <a:buChar char="•"/>
            </a:pPr>
            <a:r>
              <a:rPr lang="en-US" sz="2800" dirty="0">
                <a:solidFill>
                  <a:schemeClr val="tx2"/>
                </a:solidFill>
              </a:rPr>
              <a:t>Analyzes data in flight (no DB read/write)</a:t>
            </a:r>
          </a:p>
        </p:txBody>
      </p:sp>
      <p:sp>
        <p:nvSpPr>
          <p:cNvPr id="19" name="TextBox 18">
            <a:extLst>
              <a:ext uri="{FF2B5EF4-FFF2-40B4-BE49-F238E27FC236}">
                <a16:creationId xmlns:a16="http://schemas.microsoft.com/office/drawing/2014/main" id="{83B20D71-7FA0-4C19-BD86-65C585A32A93}"/>
              </a:ext>
            </a:extLst>
          </p:cNvPr>
          <p:cNvSpPr txBox="1"/>
          <p:nvPr/>
        </p:nvSpPr>
        <p:spPr>
          <a:xfrm>
            <a:off x="9260195" y="3008173"/>
            <a:ext cx="1367362" cy="435825"/>
          </a:xfrm>
          <a:prstGeom prst="rect">
            <a:avLst/>
          </a:prstGeom>
          <a:noFill/>
        </p:spPr>
        <p:txBody>
          <a:bodyPr wrap="none" lIns="0" tIns="0" rIns="0" bIns="0" rtlCol="0">
            <a:spAutoFit/>
          </a:bodyPr>
          <a:lstStyle/>
          <a:p>
            <a:pPr algn="l">
              <a:lnSpc>
                <a:spcPct val="130000"/>
              </a:lnSpc>
            </a:pPr>
            <a:r>
              <a:rPr lang="en-US" sz="2400" dirty="0">
                <a:solidFill>
                  <a:schemeClr val="tx2"/>
                </a:solidFill>
              </a:rPr>
              <a:t>To DB/UI</a:t>
            </a:r>
          </a:p>
        </p:txBody>
      </p:sp>
    </p:spTree>
    <p:extLst>
      <p:ext uri="{BB962C8B-B14F-4D97-AF65-F5344CB8AC3E}">
        <p14:creationId xmlns:p14="http://schemas.microsoft.com/office/powerpoint/2010/main" val="1464335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2B939-617F-4406-9E4F-5960C8F2F0AB}"/>
              </a:ext>
            </a:extLst>
          </p:cNvPr>
          <p:cNvSpPr>
            <a:spLocks noGrp="1"/>
          </p:cNvSpPr>
          <p:nvPr>
            <p:ph type="title"/>
          </p:nvPr>
        </p:nvSpPr>
        <p:spPr/>
        <p:txBody>
          <a:bodyPr/>
          <a:lstStyle/>
          <a:p>
            <a:r>
              <a:rPr lang="en-US" sz="4000" b="1" dirty="0"/>
              <a:t>In development</a:t>
            </a:r>
          </a:p>
        </p:txBody>
      </p:sp>
      <p:sp>
        <p:nvSpPr>
          <p:cNvPr id="3" name="Content Placeholder 2">
            <a:extLst>
              <a:ext uri="{FF2B5EF4-FFF2-40B4-BE49-F238E27FC236}">
                <a16:creationId xmlns:a16="http://schemas.microsoft.com/office/drawing/2014/main" id="{693ECAD5-98D2-4C5B-825D-D2B27F1A2482}"/>
              </a:ext>
            </a:extLst>
          </p:cNvPr>
          <p:cNvSpPr>
            <a:spLocks noGrp="1"/>
          </p:cNvSpPr>
          <p:nvPr>
            <p:ph idx="1"/>
          </p:nvPr>
        </p:nvSpPr>
        <p:spPr>
          <a:xfrm>
            <a:off x="610870" y="1563327"/>
            <a:ext cx="10969943" cy="4781205"/>
          </a:xfrm>
        </p:spPr>
        <p:txBody>
          <a:bodyPr>
            <a:normAutofit/>
          </a:bodyPr>
          <a:lstStyle/>
          <a:p>
            <a:pPr marL="342900" indent="-342900">
              <a:buFont typeface="Arial" panose="020B0604020202020204" pitchFamily="34" charset="0"/>
              <a:buChar char="•"/>
            </a:pPr>
            <a:r>
              <a:rPr lang="en-US" sz="2400" dirty="0"/>
              <a:t>IDE integration (language server)</a:t>
            </a:r>
          </a:p>
          <a:p>
            <a:pPr marL="342900" indent="-342900">
              <a:buFont typeface="Arial" panose="020B0604020202020204" pitchFamily="34" charset="0"/>
              <a:buChar char="•"/>
            </a:pPr>
            <a:r>
              <a:rPr lang="en-US" sz="2400" dirty="0"/>
              <a:t>Debugging tools</a:t>
            </a:r>
          </a:p>
          <a:p>
            <a:pPr marL="342900" indent="-342900">
              <a:buFont typeface="Arial" panose="020B0604020202020204" pitchFamily="34" charset="0"/>
              <a:buChar char="•"/>
            </a:pPr>
            <a:r>
              <a:rPr lang="en-US" sz="2400" dirty="0"/>
              <a:t>Distributed runtime</a:t>
            </a:r>
          </a:p>
          <a:p>
            <a:pPr marL="342900" indent="-342900">
              <a:buFont typeface="Arial" panose="020B0604020202020204" pitchFamily="34" charset="0"/>
              <a:buChar char="•"/>
            </a:pPr>
            <a:r>
              <a:rPr lang="en-US" sz="2400" dirty="0"/>
              <a:t>SQL =&gt; DDlog compiler</a:t>
            </a:r>
          </a:p>
          <a:p>
            <a:pPr marL="342900" indent="-342900">
              <a:buFont typeface="Arial" panose="020B0604020202020204" pitchFamily="34" charset="0"/>
              <a:buChar char="•"/>
            </a:pPr>
            <a:r>
              <a:rPr lang="en-US" sz="2400" dirty="0"/>
              <a:t>Language extensions </a:t>
            </a:r>
          </a:p>
          <a:p>
            <a:pPr lvl="1"/>
            <a:r>
              <a:rPr lang="en-US" sz="2000" dirty="0"/>
              <a:t>Data streams (not just collections)</a:t>
            </a:r>
          </a:p>
          <a:p>
            <a:pPr lvl="1"/>
            <a:r>
              <a:rPr lang="en-US" sz="2000" dirty="0"/>
              <a:t>Window-based aggregations</a:t>
            </a:r>
          </a:p>
          <a:p>
            <a:pPr marL="342900" indent="-342900">
              <a:buFont typeface="Arial" panose="020B0604020202020204" pitchFamily="34" charset="0"/>
              <a:buChar char="•"/>
            </a:pPr>
            <a:r>
              <a:rPr lang="en-US" sz="2400" dirty="0"/>
              <a:t>Formalize semantics</a:t>
            </a:r>
          </a:p>
          <a:p>
            <a:pPr lvl="1"/>
            <a:r>
              <a:rPr lang="en-US" sz="2000" dirty="0"/>
              <a:t>Prove compiler correct</a:t>
            </a:r>
          </a:p>
          <a:p>
            <a:pPr marL="342900" indent="-342900">
              <a:buFont typeface="Arial" panose="020B0604020202020204" pitchFamily="34" charset="0"/>
              <a:buChar char="•"/>
            </a:pPr>
            <a:r>
              <a:rPr lang="en-US" sz="2400" dirty="0"/>
              <a:t>Compiler and runtime optimizations</a:t>
            </a:r>
          </a:p>
        </p:txBody>
      </p:sp>
      <p:sp>
        <p:nvSpPr>
          <p:cNvPr id="4" name="Slide Number Placeholder 3">
            <a:extLst>
              <a:ext uri="{FF2B5EF4-FFF2-40B4-BE49-F238E27FC236}">
                <a16:creationId xmlns:a16="http://schemas.microsoft.com/office/drawing/2014/main" id="{C35CC262-638E-4693-B3D5-8A5B46686421}"/>
              </a:ext>
            </a:extLst>
          </p:cNvPr>
          <p:cNvSpPr>
            <a:spLocks noGrp="1"/>
          </p:cNvSpPr>
          <p:nvPr>
            <p:ph type="sldNum" sz="quarter" idx="12"/>
          </p:nvPr>
        </p:nvSpPr>
        <p:spPr/>
        <p:txBody>
          <a:bodyPr/>
          <a:lstStyle/>
          <a:p>
            <a:fld id="{6EA6D8CF-3CDE-4807-BCD2-C9F2B831AAA5}" type="slidenum">
              <a:rPr lang="en-US" smtClean="0"/>
              <a:t>38</a:t>
            </a:fld>
            <a:endParaRPr lang="en-US"/>
          </a:p>
        </p:txBody>
      </p:sp>
      <p:pic>
        <p:nvPicPr>
          <p:cNvPr id="7" name="Picture 6" descr="A picture containing scene, way, road, mountain&#10;&#10;Description automatically generated">
            <a:extLst>
              <a:ext uri="{FF2B5EF4-FFF2-40B4-BE49-F238E27FC236}">
                <a16:creationId xmlns:a16="http://schemas.microsoft.com/office/drawing/2014/main" id="{AC4807F3-E33D-420F-952C-1083EC53DC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32475" y="2133937"/>
            <a:ext cx="5484971" cy="3428107"/>
          </a:xfrm>
          <a:prstGeom prst="rect">
            <a:avLst/>
          </a:prstGeom>
        </p:spPr>
      </p:pic>
    </p:spTree>
    <p:extLst>
      <p:ext uri="{BB962C8B-B14F-4D97-AF65-F5344CB8AC3E}">
        <p14:creationId xmlns:p14="http://schemas.microsoft.com/office/powerpoint/2010/main" val="1798374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CA4511E-1C57-43D8-9BFE-6B61E70264FC}"/>
              </a:ext>
            </a:extLst>
          </p:cNvPr>
          <p:cNvSpPr>
            <a:spLocks noGrp="1"/>
          </p:cNvSpPr>
          <p:nvPr>
            <p:ph type="title"/>
          </p:nvPr>
        </p:nvSpPr>
        <p:spPr/>
        <p:txBody>
          <a:bodyPr/>
          <a:lstStyle/>
          <a:p>
            <a:r>
              <a:rPr lang="en-US" sz="4000" dirty="0"/>
              <a:t>Have we cured cancer?</a:t>
            </a:r>
          </a:p>
        </p:txBody>
      </p:sp>
      <p:sp>
        <p:nvSpPr>
          <p:cNvPr id="7" name="Content Placeholder 6">
            <a:extLst>
              <a:ext uri="{FF2B5EF4-FFF2-40B4-BE49-F238E27FC236}">
                <a16:creationId xmlns:a16="http://schemas.microsoft.com/office/drawing/2014/main" id="{DE8EA2F9-0DD6-45C5-B122-14BF30C1A590}"/>
              </a:ext>
            </a:extLst>
          </p:cNvPr>
          <p:cNvSpPr>
            <a:spLocks noGrp="1"/>
          </p:cNvSpPr>
          <p:nvPr>
            <p:ph idx="1"/>
          </p:nvPr>
        </p:nvSpPr>
        <p:spPr/>
        <p:txBody>
          <a:bodyPr/>
          <a:lstStyle/>
          <a:p>
            <a:pPr marL="342900" indent="-342900">
              <a:buFont typeface="Arial" panose="020B0604020202020204" pitchFamily="34" charset="0"/>
              <a:buChar char="•"/>
            </a:pPr>
            <a:r>
              <a:rPr lang="en-US" sz="2800" dirty="0"/>
              <a:t>No. DDlog is not a general-purpose language.</a:t>
            </a:r>
          </a:p>
          <a:p>
            <a:pPr marL="342900" indent="-342900">
              <a:buFont typeface="Arial" panose="020B0604020202020204" pitchFamily="34" charset="0"/>
              <a:buChar char="•"/>
            </a:pPr>
            <a:r>
              <a:rPr lang="en-US" sz="2800" dirty="0"/>
              <a:t>Some things you </a:t>
            </a:r>
            <a:r>
              <a:rPr lang="en-US" sz="2800" b="1" dirty="0"/>
              <a:t>cannot/should not </a:t>
            </a:r>
            <a:r>
              <a:rPr lang="en-US" sz="2800" dirty="0"/>
              <a:t>do:</a:t>
            </a:r>
          </a:p>
          <a:p>
            <a:pPr lvl="1"/>
            <a:r>
              <a:rPr lang="en-US" sz="2400" dirty="0"/>
              <a:t>Optimization (e.g. linear programming, SAT solving)</a:t>
            </a:r>
          </a:p>
          <a:p>
            <a:pPr lvl="1"/>
            <a:r>
              <a:rPr lang="en-US" sz="2400" dirty="0"/>
              <a:t>Call random() or </a:t>
            </a:r>
            <a:r>
              <a:rPr lang="en-US" sz="2400" dirty="0" err="1"/>
              <a:t>getttimeofday</a:t>
            </a:r>
            <a:r>
              <a:rPr lang="en-US" sz="2400" dirty="0"/>
              <a:t>()</a:t>
            </a:r>
          </a:p>
          <a:p>
            <a:pPr lvl="2">
              <a:buFont typeface="Arial" panose="020B0604020202020204" pitchFamily="34" charset="0"/>
              <a:buChar char="•"/>
            </a:pPr>
            <a:r>
              <a:rPr lang="en-US" sz="2000" dirty="0"/>
              <a:t>Randomized algorithms</a:t>
            </a:r>
          </a:p>
          <a:p>
            <a:pPr lvl="2">
              <a:buFont typeface="Arial" panose="020B0604020202020204" pitchFamily="34" charset="0"/>
              <a:buChar char="•"/>
            </a:pPr>
            <a:r>
              <a:rPr lang="en-US" sz="2000" dirty="0"/>
              <a:t>(But we can handle pseudo-random generators)</a:t>
            </a:r>
          </a:p>
          <a:p>
            <a:pPr lvl="1"/>
            <a:r>
              <a:rPr lang="en-US" sz="2400" dirty="0"/>
              <a:t>Do any kind of I/O (except logging)</a:t>
            </a:r>
          </a:p>
          <a:p>
            <a:pPr lvl="1"/>
            <a:r>
              <a:rPr lang="en-US" sz="2400" dirty="0"/>
              <a:t>Machine learning training</a:t>
            </a:r>
          </a:p>
          <a:p>
            <a:pPr lvl="1"/>
            <a:r>
              <a:rPr lang="en-US" sz="2400" dirty="0"/>
              <a:t>Hard real-time</a:t>
            </a:r>
          </a:p>
        </p:txBody>
      </p:sp>
      <p:sp>
        <p:nvSpPr>
          <p:cNvPr id="4" name="Slide Number Placeholder 3">
            <a:extLst>
              <a:ext uri="{FF2B5EF4-FFF2-40B4-BE49-F238E27FC236}">
                <a16:creationId xmlns:a16="http://schemas.microsoft.com/office/drawing/2014/main" id="{0FCF2312-F24A-4748-B54E-DAAC7EFD4E21}"/>
              </a:ext>
            </a:extLst>
          </p:cNvPr>
          <p:cNvSpPr>
            <a:spLocks noGrp="1"/>
          </p:cNvSpPr>
          <p:nvPr>
            <p:ph type="sldNum" sz="quarter" idx="12"/>
          </p:nvPr>
        </p:nvSpPr>
        <p:spPr/>
        <p:txBody>
          <a:bodyPr/>
          <a:lstStyle/>
          <a:p>
            <a:fld id="{6EA6D8CF-3CDE-4807-BCD2-C9F2B831AAA5}" type="slidenum">
              <a:rPr lang="en-US" smtClean="0"/>
              <a:t>39</a:t>
            </a:fld>
            <a:endParaRPr lang="en-US"/>
          </a:p>
        </p:txBody>
      </p:sp>
      <p:pic>
        <p:nvPicPr>
          <p:cNvPr id="11" name="Picture 10" descr="A gold coin with a person's face on it&#10;&#10;Description automatically generated with medium confidence">
            <a:extLst>
              <a:ext uri="{FF2B5EF4-FFF2-40B4-BE49-F238E27FC236}">
                <a16:creationId xmlns:a16="http://schemas.microsoft.com/office/drawing/2014/main" id="{0696D5F9-19B0-404F-A9EA-A354D3FE3E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7341" y="2352954"/>
            <a:ext cx="1804518" cy="1804518"/>
          </a:xfrm>
          <a:prstGeom prst="rect">
            <a:avLst/>
          </a:prstGeom>
        </p:spPr>
      </p:pic>
      <p:pic>
        <p:nvPicPr>
          <p:cNvPr id="13" name="Picture 12">
            <a:extLst>
              <a:ext uri="{FF2B5EF4-FFF2-40B4-BE49-F238E27FC236}">
                <a16:creationId xmlns:a16="http://schemas.microsoft.com/office/drawing/2014/main" id="{F035C8B7-CC70-49E2-B3ED-599047D6519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994207" y="2378348"/>
            <a:ext cx="1194618" cy="1690248"/>
          </a:xfrm>
          <a:prstGeom prst="rect">
            <a:avLst/>
          </a:prstGeom>
        </p:spPr>
      </p:pic>
    </p:spTree>
    <p:extLst>
      <p:ext uri="{BB962C8B-B14F-4D97-AF65-F5344CB8AC3E}">
        <p14:creationId xmlns:p14="http://schemas.microsoft.com/office/powerpoint/2010/main" val="3198711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20AED9-342F-4EF7-BFED-A4930811989F}"/>
              </a:ext>
            </a:extLst>
          </p:cNvPr>
          <p:cNvSpPr>
            <a:spLocks noGrp="1"/>
          </p:cNvSpPr>
          <p:nvPr>
            <p:ph type="title"/>
          </p:nvPr>
        </p:nvSpPr>
        <p:spPr>
          <a:xfrm>
            <a:off x="581245" y="413537"/>
            <a:ext cx="10998139" cy="660503"/>
          </a:xfrm>
        </p:spPr>
        <p:txBody>
          <a:bodyPr>
            <a:normAutofit/>
          </a:bodyPr>
          <a:lstStyle/>
          <a:p>
            <a:r>
              <a:rPr lang="en-US" sz="4000" dirty="0"/>
              <a:t>What is it good for?</a:t>
            </a:r>
          </a:p>
        </p:txBody>
      </p:sp>
      <p:sp>
        <p:nvSpPr>
          <p:cNvPr id="5" name="Content Placeholder 4">
            <a:extLst>
              <a:ext uri="{FF2B5EF4-FFF2-40B4-BE49-F238E27FC236}">
                <a16:creationId xmlns:a16="http://schemas.microsoft.com/office/drawing/2014/main" id="{0E060AC4-5D34-4F29-95A4-97B20D4D2136}"/>
              </a:ext>
            </a:extLst>
          </p:cNvPr>
          <p:cNvSpPr>
            <a:spLocks noGrp="1"/>
          </p:cNvSpPr>
          <p:nvPr>
            <p:ph idx="1"/>
          </p:nvPr>
        </p:nvSpPr>
        <p:spPr>
          <a:xfrm>
            <a:off x="252344" y="1255020"/>
            <a:ext cx="11382054" cy="5128682"/>
          </a:xfrm>
        </p:spPr>
        <p:txBody>
          <a:bodyPr>
            <a:normAutofit/>
          </a:bodyPr>
          <a:lstStyle/>
          <a:p>
            <a:pPr marL="457200" indent="-457200">
              <a:buFont typeface="Arial" panose="020B0604020202020204" pitchFamily="34" charset="0"/>
              <a:buChar char="•"/>
            </a:pPr>
            <a:r>
              <a:rPr lang="en-US" sz="2800" dirty="0"/>
              <a:t>Domain-specific programming language</a:t>
            </a:r>
          </a:p>
          <a:p>
            <a:pPr marL="914126" lvl="1" indent="-457063"/>
            <a:r>
              <a:rPr lang="en-US" sz="2400" dirty="0">
                <a:solidFill>
                  <a:srgbClr val="FF0000"/>
                </a:solidFill>
              </a:rPr>
              <a:t>Data-centric </a:t>
            </a:r>
            <a:r>
              <a:rPr lang="en-US" sz="2400" dirty="0"/>
              <a:t>(~SQL)</a:t>
            </a:r>
          </a:p>
          <a:p>
            <a:pPr marL="914126" lvl="1" indent="-457063"/>
            <a:r>
              <a:rPr lang="en-US" sz="2400" dirty="0">
                <a:solidFill>
                  <a:srgbClr val="FF0000"/>
                </a:solidFill>
              </a:rPr>
              <a:t>Streaming</a:t>
            </a:r>
          </a:p>
          <a:p>
            <a:pPr marL="914126" lvl="1" indent="-457063"/>
            <a:r>
              <a:rPr lang="en-US" sz="2400" dirty="0"/>
              <a:t>Automates </a:t>
            </a:r>
            <a:r>
              <a:rPr lang="en-US" sz="2400" dirty="0">
                <a:solidFill>
                  <a:srgbClr val="FF0000"/>
                </a:solidFill>
              </a:rPr>
              <a:t>change computations</a:t>
            </a:r>
          </a:p>
          <a:p>
            <a:pPr marL="457200" indent="-457200">
              <a:buFont typeface="Arial" panose="020B0604020202020204" pitchFamily="34" charset="0"/>
              <a:buChar char="•"/>
            </a:pPr>
            <a:r>
              <a:rPr lang="en-US" sz="2800" dirty="0"/>
              <a:t>Data-centric: main data structure is an in-memory </a:t>
            </a:r>
            <a:r>
              <a:rPr lang="en-US" sz="2800" b="1" dirty="0"/>
              <a:t>database</a:t>
            </a:r>
          </a:p>
          <a:p>
            <a:pPr marL="457200" indent="-457200">
              <a:buFont typeface="Arial" panose="020B0604020202020204" pitchFamily="34" charset="0"/>
              <a:buChar char="•"/>
            </a:pPr>
            <a:r>
              <a:rPr lang="en-US" sz="2800" dirty="0"/>
              <a:t>Streaming: process data continuously</a:t>
            </a:r>
          </a:p>
          <a:p>
            <a:pPr marL="457200" indent="-457200">
              <a:buFont typeface="Arial" panose="020B0604020202020204" pitchFamily="34" charset="0"/>
              <a:buChar char="•"/>
            </a:pPr>
            <a:r>
              <a:rPr lang="en-US" sz="2800" dirty="0"/>
              <a:t>Change computation = incremental view update</a:t>
            </a:r>
          </a:p>
          <a:p>
            <a:pPr marL="914126" lvl="1" indent="-457063"/>
            <a:r>
              <a:rPr lang="en-US" sz="2400" dirty="0"/>
              <a:t>Compute </a:t>
            </a:r>
            <a:r>
              <a:rPr lang="en-US" sz="2400" b="1" dirty="0"/>
              <a:t>changes</a:t>
            </a:r>
            <a:r>
              <a:rPr lang="en-US" sz="2400" dirty="0"/>
              <a:t> in the output when input change</a:t>
            </a:r>
          </a:p>
          <a:p>
            <a:pPr marL="457200" indent="-457200">
              <a:buFont typeface="Arial" panose="020B0604020202020204" pitchFamily="34" charset="0"/>
              <a:buChar char="•"/>
            </a:pPr>
            <a:r>
              <a:rPr lang="en-US" sz="2800" dirty="0"/>
              <a:t>Simplifies significantly some applications</a:t>
            </a:r>
          </a:p>
          <a:p>
            <a:pPr marL="914126" lvl="1" indent="-457063"/>
            <a:r>
              <a:rPr lang="en-US" sz="2400" dirty="0"/>
              <a:t>Control-planes</a:t>
            </a:r>
          </a:p>
          <a:p>
            <a:pPr marL="914126" lvl="1" indent="-457063"/>
            <a:r>
              <a:rPr lang="en-US" sz="2400" dirty="0"/>
              <a:t>Continuous query systems (including big-data)</a:t>
            </a:r>
          </a:p>
          <a:p>
            <a:pPr marL="457200" indent="-457200">
              <a:buFont typeface="Arial" panose="020B0604020202020204" pitchFamily="34" charset="0"/>
              <a:buChar char="•"/>
            </a:pPr>
            <a:endParaRPr lang="en-US" sz="2800" dirty="0"/>
          </a:p>
        </p:txBody>
      </p:sp>
      <p:pic>
        <p:nvPicPr>
          <p:cNvPr id="7" name="Picture 6">
            <a:extLst>
              <a:ext uri="{FF2B5EF4-FFF2-40B4-BE49-F238E27FC236}">
                <a16:creationId xmlns:a16="http://schemas.microsoft.com/office/drawing/2014/main" id="{C51F3E0F-1F11-4E39-8FCC-649F3FD82F5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557837" y="108951"/>
            <a:ext cx="4574138" cy="2590106"/>
          </a:xfrm>
          <a:prstGeom prst="rect">
            <a:avLst/>
          </a:prstGeom>
        </p:spPr>
      </p:pic>
      <p:sp>
        <p:nvSpPr>
          <p:cNvPr id="2" name="Slide Number Placeholder 1">
            <a:extLst>
              <a:ext uri="{FF2B5EF4-FFF2-40B4-BE49-F238E27FC236}">
                <a16:creationId xmlns:a16="http://schemas.microsoft.com/office/drawing/2014/main" id="{D6CE0AFD-9AA2-4FB2-A44F-0AF1E0B6B952}"/>
              </a:ext>
            </a:extLst>
          </p:cNvPr>
          <p:cNvSpPr>
            <a:spLocks noGrp="1"/>
          </p:cNvSpPr>
          <p:nvPr>
            <p:ph type="sldNum" sz="quarter" idx="12"/>
          </p:nvPr>
        </p:nvSpPr>
        <p:spPr/>
        <p:txBody>
          <a:bodyPr/>
          <a:lstStyle/>
          <a:p>
            <a:fld id="{8F6F091C-F864-45E3-86B2-FFC4DA06CF43}" type="slidenum">
              <a:rPr lang="en-US" smtClean="0"/>
              <a:t>4</a:t>
            </a:fld>
            <a:endParaRPr lang="en-US"/>
          </a:p>
        </p:txBody>
      </p:sp>
    </p:spTree>
    <p:extLst>
      <p:ext uri="{BB962C8B-B14F-4D97-AF65-F5344CB8AC3E}">
        <p14:creationId xmlns:p14="http://schemas.microsoft.com/office/powerpoint/2010/main" val="127466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776E7-E139-4C0A-A51C-5FF99CD17EDF}"/>
              </a:ext>
            </a:extLst>
          </p:cNvPr>
          <p:cNvSpPr>
            <a:spLocks noGrp="1"/>
          </p:cNvSpPr>
          <p:nvPr>
            <p:ph type="title"/>
          </p:nvPr>
        </p:nvSpPr>
        <p:spPr>
          <a:xfrm>
            <a:off x="559586" y="747523"/>
            <a:ext cx="11001004" cy="381000"/>
          </a:xfrm>
        </p:spPr>
        <p:txBody>
          <a:bodyPr/>
          <a:lstStyle/>
          <a:p>
            <a:r>
              <a:rPr lang="en-US" sz="4400" b="1" dirty="0"/>
              <a:t>Conclusions</a:t>
            </a:r>
          </a:p>
        </p:txBody>
      </p:sp>
      <p:sp>
        <p:nvSpPr>
          <p:cNvPr id="3" name="Content Placeholder 2">
            <a:extLst>
              <a:ext uri="{FF2B5EF4-FFF2-40B4-BE49-F238E27FC236}">
                <a16:creationId xmlns:a16="http://schemas.microsoft.com/office/drawing/2014/main" id="{FB607804-BA95-4E9D-88B9-D08966E5D417}"/>
              </a:ext>
            </a:extLst>
          </p:cNvPr>
          <p:cNvSpPr>
            <a:spLocks noGrp="1"/>
          </p:cNvSpPr>
          <p:nvPr>
            <p:ph idx="1"/>
          </p:nvPr>
        </p:nvSpPr>
        <p:spPr/>
        <p:txBody>
          <a:bodyPr/>
          <a:lstStyle/>
          <a:p>
            <a:pPr marL="342900" indent="-342900">
              <a:buFont typeface="Arial" panose="020B0604020202020204" pitchFamily="34" charset="0"/>
              <a:buChar char="•"/>
            </a:pPr>
            <a:r>
              <a:rPr lang="en-US" sz="2800" dirty="0"/>
              <a:t>DDlog: a new programming language</a:t>
            </a:r>
          </a:p>
          <a:p>
            <a:pPr lvl="1"/>
            <a:r>
              <a:rPr lang="en-US" sz="2400" dirty="0"/>
              <a:t>Data-centric</a:t>
            </a:r>
          </a:p>
          <a:p>
            <a:pPr lvl="1"/>
            <a:r>
              <a:rPr lang="en-US" sz="2400" dirty="0"/>
              <a:t>Incremental</a:t>
            </a:r>
          </a:p>
          <a:p>
            <a:pPr marL="342900" indent="-342900">
              <a:buFont typeface="Arial" panose="020B0604020202020204" pitchFamily="34" charset="0"/>
              <a:buChar char="•"/>
            </a:pPr>
            <a:r>
              <a:rPr lang="en-US" sz="2800" dirty="0"/>
              <a:t>Killer applications:</a:t>
            </a:r>
          </a:p>
          <a:p>
            <a:pPr lvl="1"/>
            <a:r>
              <a:rPr lang="en-US" sz="2400" dirty="0"/>
              <a:t>Control planes</a:t>
            </a:r>
          </a:p>
          <a:p>
            <a:pPr lvl="1"/>
            <a:r>
              <a:rPr lang="en-US" sz="2400" dirty="0"/>
              <a:t>Streaming computation</a:t>
            </a:r>
          </a:p>
          <a:p>
            <a:pPr lvl="1"/>
            <a:r>
              <a:rPr lang="en-US" sz="2400" dirty="0"/>
              <a:t>Incremental algorithms</a:t>
            </a:r>
          </a:p>
          <a:p>
            <a:pPr marL="342900" indent="-342900">
              <a:buFont typeface="Arial" panose="020B0604020202020204" pitchFamily="34" charset="0"/>
              <a:buChar char="•"/>
            </a:pPr>
            <a:r>
              <a:rPr lang="en-US" sz="2800" dirty="0"/>
              <a:t>Do you need one of these?</a:t>
            </a:r>
          </a:p>
          <a:p>
            <a:pPr marL="342900" indent="-342900">
              <a:buFont typeface="Arial" panose="020B0604020202020204" pitchFamily="34" charset="0"/>
              <a:buChar char="•"/>
            </a:pPr>
            <a:r>
              <a:rPr lang="en-US" sz="2800" dirty="0"/>
              <a:t>Would you like to contribute?</a:t>
            </a:r>
          </a:p>
        </p:txBody>
      </p:sp>
      <p:sp>
        <p:nvSpPr>
          <p:cNvPr id="4" name="Slide Number Placeholder 3">
            <a:extLst>
              <a:ext uri="{FF2B5EF4-FFF2-40B4-BE49-F238E27FC236}">
                <a16:creationId xmlns:a16="http://schemas.microsoft.com/office/drawing/2014/main" id="{756BD3A2-0D03-4D80-B19A-AC14D15A8F7D}"/>
              </a:ext>
            </a:extLst>
          </p:cNvPr>
          <p:cNvSpPr>
            <a:spLocks noGrp="1"/>
          </p:cNvSpPr>
          <p:nvPr>
            <p:ph type="sldNum" sz="quarter" idx="12"/>
          </p:nvPr>
        </p:nvSpPr>
        <p:spPr/>
        <p:txBody>
          <a:bodyPr/>
          <a:lstStyle/>
          <a:p>
            <a:fld id="{6EA6D8CF-3CDE-4807-BCD2-C9F2B831AAA5}" type="slidenum">
              <a:rPr lang="en-US" smtClean="0"/>
              <a:t>40</a:t>
            </a:fld>
            <a:endParaRPr lang="en-US"/>
          </a:p>
        </p:txBody>
      </p:sp>
      <p:pic>
        <p:nvPicPr>
          <p:cNvPr id="7" name="Picture 6" descr="Logo&#10;&#10;Description automatically generated">
            <a:extLst>
              <a:ext uri="{FF2B5EF4-FFF2-40B4-BE49-F238E27FC236}">
                <a16:creationId xmlns:a16="http://schemas.microsoft.com/office/drawing/2014/main" id="{3C37F1A7-0B70-4C7E-8B8E-A1F35483BE3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98364" y="2391154"/>
            <a:ext cx="4662226" cy="2913891"/>
          </a:xfrm>
          <a:prstGeom prst="rect">
            <a:avLst/>
          </a:prstGeom>
        </p:spPr>
      </p:pic>
      <p:sp>
        <p:nvSpPr>
          <p:cNvPr id="6" name="TextBox 5">
            <a:extLst>
              <a:ext uri="{FF2B5EF4-FFF2-40B4-BE49-F238E27FC236}">
                <a16:creationId xmlns:a16="http://schemas.microsoft.com/office/drawing/2014/main" id="{ABE0A6E8-5F42-40B9-AB73-0891809616EA}"/>
              </a:ext>
            </a:extLst>
          </p:cNvPr>
          <p:cNvSpPr txBox="1"/>
          <p:nvPr/>
        </p:nvSpPr>
        <p:spPr>
          <a:xfrm>
            <a:off x="2506536" y="5887936"/>
            <a:ext cx="7893050" cy="461665"/>
          </a:xfrm>
          <a:prstGeom prst="rect">
            <a:avLst/>
          </a:prstGeom>
          <a:noFill/>
        </p:spPr>
        <p:txBody>
          <a:bodyPr wrap="square">
            <a:spAutoFit/>
          </a:bodyPr>
          <a:lstStyle/>
          <a:p>
            <a:pPr lvl="1"/>
            <a:r>
              <a:rPr lang="en-US" sz="2400" dirty="0">
                <a:hlinkClick r:id="rId4"/>
              </a:rPr>
              <a:t>http://github.com/vmware/differential-datalog</a:t>
            </a:r>
            <a:endParaRPr lang="en-US" sz="2400" dirty="0"/>
          </a:p>
        </p:txBody>
      </p:sp>
    </p:spTree>
    <p:extLst>
      <p:ext uri="{BB962C8B-B14F-4D97-AF65-F5344CB8AC3E}">
        <p14:creationId xmlns:p14="http://schemas.microsoft.com/office/powerpoint/2010/main" val="1100892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Mworld. Imagine That. Image of outerspace.">
            <a:extLst>
              <a:ext uri="{FF2B5EF4-FFF2-40B4-BE49-F238E27FC236}">
                <a16:creationId xmlns:a16="http://schemas.microsoft.com/office/drawing/2014/main" id="{7C537219-1911-2643-89FD-16F27FADB27B}"/>
              </a:ext>
            </a:extLst>
          </p:cNvPr>
          <p:cNvPicPr>
            <a:picLocks noChangeAspect="1"/>
          </p:cNvPicPr>
          <p:nvPr/>
        </p:nvPicPr>
        <p:blipFill rotWithShape="1">
          <a:blip r:embed="rId3"/>
          <a:srcRect l="26364" b="1320"/>
          <a:stretch/>
        </p:blipFill>
        <p:spPr>
          <a:xfrm>
            <a:off x="3213463" y="892"/>
            <a:ext cx="8975362" cy="6765667"/>
          </a:xfrm>
          <a:prstGeom prst="rect">
            <a:avLst/>
          </a:prstGeom>
        </p:spPr>
      </p:pic>
      <p:sp>
        <p:nvSpPr>
          <p:cNvPr id="18" name="Title 9">
            <a:extLst>
              <a:ext uri="{FF2B5EF4-FFF2-40B4-BE49-F238E27FC236}">
                <a16:creationId xmlns:a16="http://schemas.microsoft.com/office/drawing/2014/main" id="{A5B99B29-A609-0247-80A0-46E46867C5E9}"/>
              </a:ext>
            </a:extLst>
          </p:cNvPr>
          <p:cNvSpPr>
            <a:spLocks noGrp="1"/>
          </p:cNvSpPr>
          <p:nvPr>
            <p:ph type="title"/>
          </p:nvPr>
        </p:nvSpPr>
        <p:spPr>
          <a:xfrm>
            <a:off x="551468" y="2194560"/>
            <a:ext cx="6062978" cy="1234440"/>
          </a:xfrm>
        </p:spPr>
        <p:txBody>
          <a:bodyPr/>
          <a:lstStyle/>
          <a:p>
            <a:r>
              <a:rPr lang="en-US" sz="4800" dirty="0">
                <a:solidFill>
                  <a:schemeClr val="tx1">
                    <a:lumMod val="75000"/>
                  </a:schemeClr>
                </a:solidFill>
              </a:rPr>
              <a:t>Please take</a:t>
            </a:r>
            <a:br>
              <a:rPr lang="en-US" sz="4800" dirty="0">
                <a:solidFill>
                  <a:schemeClr val="tx1">
                    <a:lumMod val="75000"/>
                  </a:schemeClr>
                </a:solidFill>
              </a:rPr>
            </a:br>
            <a:r>
              <a:rPr lang="en-US" sz="4800" dirty="0">
                <a:solidFill>
                  <a:schemeClr val="tx1">
                    <a:lumMod val="75000"/>
                  </a:schemeClr>
                </a:solidFill>
              </a:rPr>
              <a:t>your survey.</a:t>
            </a:r>
            <a:endParaRPr lang="en-US" sz="4800" dirty="0">
              <a:solidFill>
                <a:schemeClr val="tx1"/>
              </a:solidFill>
            </a:endParaRPr>
          </a:p>
        </p:txBody>
      </p:sp>
      <p:sp>
        <p:nvSpPr>
          <p:cNvPr id="2" name="Slide Number Placeholder 1">
            <a:extLst>
              <a:ext uri="{FF2B5EF4-FFF2-40B4-BE49-F238E27FC236}">
                <a16:creationId xmlns:a16="http://schemas.microsoft.com/office/drawing/2014/main" id="{C0D8F2B1-1C6C-4E5A-8918-B3CEF4ED12D2}"/>
              </a:ext>
            </a:extLst>
          </p:cNvPr>
          <p:cNvSpPr>
            <a:spLocks noGrp="1"/>
          </p:cNvSpPr>
          <p:nvPr>
            <p:ph type="sldNum" sz="quarter" idx="11"/>
          </p:nvPr>
        </p:nvSpPr>
        <p:spPr/>
        <p:txBody>
          <a:bodyPr/>
          <a:lstStyle/>
          <a:p>
            <a:fld id="{3BD295A3-96FB-4E80-91AF-4225D266C57B}" type="slidenum">
              <a:rPr lang="en-US" smtClean="0"/>
              <a:t>41</a:t>
            </a:fld>
            <a:endParaRPr lang="en-US" dirty="0"/>
          </a:p>
        </p:txBody>
      </p:sp>
    </p:spTree>
    <p:extLst>
      <p:ext uri="{BB962C8B-B14F-4D97-AF65-F5344CB8AC3E}">
        <p14:creationId xmlns:p14="http://schemas.microsoft.com/office/powerpoint/2010/main" val="913074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VMworld. Imagine That. Image of outerspace.">
            <a:extLst>
              <a:ext uri="{FF2B5EF4-FFF2-40B4-BE49-F238E27FC236}">
                <a16:creationId xmlns:a16="http://schemas.microsoft.com/office/drawing/2014/main" id="{7C537219-1911-2643-89FD-16F27FADB27B}"/>
              </a:ext>
            </a:extLst>
          </p:cNvPr>
          <p:cNvPicPr>
            <a:picLocks noChangeAspect="1"/>
          </p:cNvPicPr>
          <p:nvPr/>
        </p:nvPicPr>
        <p:blipFill rotWithShape="1">
          <a:blip r:embed="rId3"/>
          <a:srcRect l="26364" b="1320"/>
          <a:stretch/>
        </p:blipFill>
        <p:spPr>
          <a:xfrm>
            <a:off x="3213463" y="892"/>
            <a:ext cx="8975362" cy="6765667"/>
          </a:xfrm>
          <a:prstGeom prst="rect">
            <a:avLst/>
          </a:prstGeom>
        </p:spPr>
      </p:pic>
      <p:sp>
        <p:nvSpPr>
          <p:cNvPr id="18" name="Title 9">
            <a:extLst>
              <a:ext uri="{FF2B5EF4-FFF2-40B4-BE49-F238E27FC236}">
                <a16:creationId xmlns:a16="http://schemas.microsoft.com/office/drawing/2014/main" id="{A5B99B29-A609-0247-80A0-46E46867C5E9}"/>
              </a:ext>
            </a:extLst>
          </p:cNvPr>
          <p:cNvSpPr>
            <a:spLocks noGrp="1"/>
          </p:cNvSpPr>
          <p:nvPr>
            <p:ph type="title"/>
          </p:nvPr>
        </p:nvSpPr>
        <p:spPr>
          <a:xfrm>
            <a:off x="551468" y="2194560"/>
            <a:ext cx="6062978" cy="1234440"/>
          </a:xfrm>
        </p:spPr>
        <p:txBody>
          <a:bodyPr/>
          <a:lstStyle/>
          <a:p>
            <a:r>
              <a:rPr lang="en-US" sz="4800" dirty="0">
                <a:solidFill>
                  <a:schemeClr val="tx1">
                    <a:lumMod val="75000"/>
                  </a:schemeClr>
                </a:solidFill>
              </a:rPr>
              <a:t>Thank</a:t>
            </a:r>
            <a:r>
              <a:rPr lang="en-US" sz="4800" dirty="0">
                <a:solidFill>
                  <a:schemeClr val="tx1"/>
                </a:solidFill>
              </a:rPr>
              <a:t> you!</a:t>
            </a:r>
          </a:p>
        </p:txBody>
      </p:sp>
      <p:sp>
        <p:nvSpPr>
          <p:cNvPr id="2" name="Slide Number Placeholder 1">
            <a:extLst>
              <a:ext uri="{FF2B5EF4-FFF2-40B4-BE49-F238E27FC236}">
                <a16:creationId xmlns:a16="http://schemas.microsoft.com/office/drawing/2014/main" id="{E8B10448-5B7A-4BEC-B0DF-4580D028AD4A}"/>
              </a:ext>
            </a:extLst>
          </p:cNvPr>
          <p:cNvSpPr>
            <a:spLocks noGrp="1"/>
          </p:cNvSpPr>
          <p:nvPr>
            <p:ph type="sldNum" sz="quarter" idx="11"/>
          </p:nvPr>
        </p:nvSpPr>
        <p:spPr/>
        <p:txBody>
          <a:bodyPr/>
          <a:lstStyle/>
          <a:p>
            <a:fld id="{3BD295A3-96FB-4E80-91AF-4225D266C57B}" type="slidenum">
              <a:rPr lang="en-US" smtClean="0"/>
              <a:t>42</a:t>
            </a:fld>
            <a:endParaRPr lang="en-US" dirty="0"/>
          </a:p>
        </p:txBody>
      </p:sp>
    </p:spTree>
    <p:extLst>
      <p:ext uri="{BB962C8B-B14F-4D97-AF65-F5344CB8AC3E}">
        <p14:creationId xmlns:p14="http://schemas.microsoft.com/office/powerpoint/2010/main" val="34829346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E674A1F-082E-422F-B328-6C7868DFFBE9}"/>
              </a:ext>
            </a:extLst>
          </p:cNvPr>
          <p:cNvPicPr>
            <a:picLocks noGrp="1" noChangeAspect="1"/>
          </p:cNvPicPr>
          <p:nvPr>
            <p:ph idx="1"/>
          </p:nvPr>
        </p:nvPicPr>
        <p:blipFill>
          <a:blip r:embed="rId2"/>
          <a:stretch>
            <a:fillRect/>
          </a:stretch>
        </p:blipFill>
        <p:spPr>
          <a:xfrm>
            <a:off x="938892" y="661497"/>
            <a:ext cx="10074729" cy="5526188"/>
          </a:xfrm>
        </p:spPr>
      </p:pic>
      <p:sp>
        <p:nvSpPr>
          <p:cNvPr id="2" name="Title 1">
            <a:extLst>
              <a:ext uri="{FF2B5EF4-FFF2-40B4-BE49-F238E27FC236}">
                <a16:creationId xmlns:a16="http://schemas.microsoft.com/office/drawing/2014/main" id="{A013A193-7BC2-412F-B8A0-2594945F7A02}"/>
              </a:ext>
            </a:extLst>
          </p:cNvPr>
          <p:cNvSpPr>
            <a:spLocks noGrp="1"/>
          </p:cNvSpPr>
          <p:nvPr>
            <p:ph type="title"/>
          </p:nvPr>
        </p:nvSpPr>
        <p:spPr>
          <a:xfrm>
            <a:off x="837981" y="114531"/>
            <a:ext cx="10512862" cy="524086"/>
          </a:xfrm>
        </p:spPr>
        <p:txBody>
          <a:bodyPr>
            <a:noAutofit/>
          </a:bodyPr>
          <a:lstStyle/>
          <a:p>
            <a:r>
              <a:rPr lang="en-US" sz="3600" dirty="0"/>
              <a:t>Open-source</a:t>
            </a:r>
          </a:p>
        </p:txBody>
      </p:sp>
      <p:sp>
        <p:nvSpPr>
          <p:cNvPr id="4" name="Slide Number Placeholder 3">
            <a:extLst>
              <a:ext uri="{FF2B5EF4-FFF2-40B4-BE49-F238E27FC236}">
                <a16:creationId xmlns:a16="http://schemas.microsoft.com/office/drawing/2014/main" id="{54116602-742B-4C5A-AC76-04BD43FA0BA1}"/>
              </a:ext>
            </a:extLst>
          </p:cNvPr>
          <p:cNvSpPr>
            <a:spLocks noGrp="1"/>
          </p:cNvSpPr>
          <p:nvPr>
            <p:ph type="sldNum" sz="quarter" idx="12"/>
          </p:nvPr>
        </p:nvSpPr>
        <p:spPr/>
        <p:txBody>
          <a:bodyPr/>
          <a:lstStyle/>
          <a:p>
            <a:fld id="{8F6F091C-F864-45E3-86B2-FFC4DA06CF43}" type="slidenum">
              <a:rPr lang="en-US" smtClean="0"/>
              <a:t>5</a:t>
            </a:fld>
            <a:endParaRPr lang="en-US"/>
          </a:p>
        </p:txBody>
      </p:sp>
      <p:sp>
        <p:nvSpPr>
          <p:cNvPr id="12" name="TextBox 11">
            <a:extLst>
              <a:ext uri="{FF2B5EF4-FFF2-40B4-BE49-F238E27FC236}">
                <a16:creationId xmlns:a16="http://schemas.microsoft.com/office/drawing/2014/main" id="{3EDF942F-AC46-40D6-83FD-F36E0E1C02EC}"/>
              </a:ext>
            </a:extLst>
          </p:cNvPr>
          <p:cNvSpPr txBox="1"/>
          <p:nvPr/>
        </p:nvSpPr>
        <p:spPr>
          <a:xfrm>
            <a:off x="3047093" y="6337558"/>
            <a:ext cx="7893050" cy="400110"/>
          </a:xfrm>
          <a:prstGeom prst="rect">
            <a:avLst/>
          </a:prstGeom>
          <a:noFill/>
        </p:spPr>
        <p:txBody>
          <a:bodyPr wrap="square">
            <a:spAutoFit/>
          </a:bodyPr>
          <a:lstStyle/>
          <a:p>
            <a:pPr lvl="1"/>
            <a:r>
              <a:rPr lang="en-US" sz="2000" dirty="0">
                <a:hlinkClick r:id="rId3"/>
              </a:rPr>
              <a:t>http://github.com/vmware/differential-datalog</a:t>
            </a:r>
            <a:endParaRPr lang="en-US" sz="2000" dirty="0"/>
          </a:p>
        </p:txBody>
      </p:sp>
    </p:spTree>
    <p:extLst>
      <p:ext uri="{BB962C8B-B14F-4D97-AF65-F5344CB8AC3E}">
        <p14:creationId xmlns:p14="http://schemas.microsoft.com/office/powerpoint/2010/main" val="1467389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CA706-AAD1-4D21-8AFD-8A6A80A032A5}"/>
              </a:ext>
            </a:extLst>
          </p:cNvPr>
          <p:cNvSpPr>
            <a:spLocks noGrp="1"/>
          </p:cNvSpPr>
          <p:nvPr>
            <p:ph type="title"/>
          </p:nvPr>
        </p:nvSpPr>
        <p:spPr/>
        <p:txBody>
          <a:bodyPr/>
          <a:lstStyle/>
          <a:p>
            <a:r>
              <a:rPr lang="en-US" sz="4400" dirty="0"/>
              <a:t>Presentation outline</a:t>
            </a:r>
          </a:p>
        </p:txBody>
      </p:sp>
      <p:sp>
        <p:nvSpPr>
          <p:cNvPr id="3" name="Content Placeholder 2">
            <a:extLst>
              <a:ext uri="{FF2B5EF4-FFF2-40B4-BE49-F238E27FC236}">
                <a16:creationId xmlns:a16="http://schemas.microsoft.com/office/drawing/2014/main" id="{C8517C11-39EA-42DC-8FC0-166E80805585}"/>
              </a:ext>
            </a:extLst>
          </p:cNvPr>
          <p:cNvSpPr>
            <a:spLocks noGrp="1"/>
          </p:cNvSpPr>
          <p:nvPr>
            <p:ph idx="1"/>
          </p:nvPr>
        </p:nvSpPr>
        <p:spPr/>
        <p:txBody>
          <a:bodyPr>
            <a:normAutofit/>
          </a:bodyPr>
          <a:lstStyle/>
          <a:p>
            <a:r>
              <a:rPr lang="en-US" sz="3999" b="1" dirty="0"/>
              <a:t>Introduction to DDlog</a:t>
            </a:r>
          </a:p>
          <a:p>
            <a:pPr lvl="1"/>
            <a:r>
              <a:rPr lang="en-US" sz="3599" b="1" dirty="0"/>
              <a:t>Declarative language</a:t>
            </a:r>
          </a:p>
          <a:p>
            <a:pPr lvl="1"/>
            <a:r>
              <a:rPr lang="en-US" sz="3599" dirty="0"/>
              <a:t>Imperative fragment</a:t>
            </a:r>
          </a:p>
          <a:p>
            <a:pPr lvl="1"/>
            <a:r>
              <a:rPr lang="en-US" sz="3599" dirty="0"/>
              <a:t>Implementation</a:t>
            </a:r>
          </a:p>
          <a:p>
            <a:r>
              <a:rPr lang="en-US" sz="3999" dirty="0"/>
              <a:t>3 Success stories</a:t>
            </a:r>
          </a:p>
          <a:p>
            <a:r>
              <a:rPr lang="en-US" sz="3999" dirty="0"/>
              <a:t>Conclusions</a:t>
            </a:r>
          </a:p>
          <a:p>
            <a:pPr>
              <a:buNone/>
            </a:pPr>
            <a:endParaRPr lang="en-US" sz="3999" dirty="0"/>
          </a:p>
        </p:txBody>
      </p:sp>
      <p:sp>
        <p:nvSpPr>
          <p:cNvPr id="4" name="Slide Number Placeholder 3">
            <a:extLst>
              <a:ext uri="{FF2B5EF4-FFF2-40B4-BE49-F238E27FC236}">
                <a16:creationId xmlns:a16="http://schemas.microsoft.com/office/drawing/2014/main" id="{1A336879-1986-427D-BD69-7D0855B07942}"/>
              </a:ext>
            </a:extLst>
          </p:cNvPr>
          <p:cNvSpPr>
            <a:spLocks noGrp="1"/>
          </p:cNvSpPr>
          <p:nvPr>
            <p:ph type="sldNum" sz="quarter" idx="12"/>
          </p:nvPr>
        </p:nvSpPr>
        <p:spPr/>
        <p:txBody>
          <a:bodyPr/>
          <a:lstStyle/>
          <a:p>
            <a:fld id="{8F6F091C-F864-45E3-86B2-FFC4DA06CF43}" type="slidenum">
              <a:rPr lang="en-US" smtClean="0"/>
              <a:t>6</a:t>
            </a:fld>
            <a:endParaRPr lang="en-US"/>
          </a:p>
        </p:txBody>
      </p:sp>
      <p:pic>
        <p:nvPicPr>
          <p:cNvPr id="6" name="Graphic 5" descr="Volume outline">
            <a:extLst>
              <a:ext uri="{FF2B5EF4-FFF2-40B4-BE49-F238E27FC236}">
                <a16:creationId xmlns:a16="http://schemas.microsoft.com/office/drawing/2014/main" id="{3755F392-9E06-4B39-81E6-7B7EE9C91B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23369" y="137382"/>
            <a:ext cx="2768983" cy="2768983"/>
          </a:xfrm>
          <a:prstGeom prst="rect">
            <a:avLst/>
          </a:prstGeom>
        </p:spPr>
      </p:pic>
    </p:spTree>
    <p:extLst>
      <p:ext uri="{BB962C8B-B14F-4D97-AF65-F5344CB8AC3E}">
        <p14:creationId xmlns:p14="http://schemas.microsoft.com/office/powerpoint/2010/main" val="55296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92A51-352E-4576-8F17-E9E488EDAEBC}"/>
              </a:ext>
            </a:extLst>
          </p:cNvPr>
          <p:cNvSpPr>
            <a:spLocks noGrp="1"/>
          </p:cNvSpPr>
          <p:nvPr>
            <p:ph type="title"/>
          </p:nvPr>
        </p:nvSpPr>
        <p:spPr>
          <a:xfrm>
            <a:off x="837981" y="167203"/>
            <a:ext cx="10512862" cy="798480"/>
          </a:xfrm>
        </p:spPr>
        <p:txBody>
          <a:bodyPr/>
          <a:lstStyle/>
          <a:p>
            <a:r>
              <a:rPr lang="en-US" sz="4000" b="1" dirty="0" err="1">
                <a:solidFill>
                  <a:srgbClr val="FF0000"/>
                </a:solidFill>
              </a:rPr>
              <a:t>Data</a:t>
            </a:r>
            <a:r>
              <a:rPr lang="en-US" sz="4000" b="1" dirty="0" err="1"/>
              <a:t>log</a:t>
            </a:r>
            <a:endParaRPr lang="en-US" sz="4000" b="1"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83A2B3E-F3DA-483E-A2D1-59DC3906BA61}"/>
                  </a:ext>
                </a:extLst>
              </p:cNvPr>
              <p:cNvSpPr>
                <a:spLocks noGrp="1"/>
              </p:cNvSpPr>
              <p:nvPr>
                <p:ph idx="1"/>
              </p:nvPr>
            </p:nvSpPr>
            <p:spPr>
              <a:xfrm>
                <a:off x="623899" y="5285198"/>
                <a:ext cx="11145314" cy="909308"/>
              </a:xfrm>
            </p:spPr>
            <p:txBody>
              <a:bodyPr>
                <a:noAutofit/>
              </a:bodyPr>
              <a:lstStyle/>
              <a:p>
                <a:r>
                  <a:rPr lang="en-US" sz="2800" dirty="0"/>
                  <a:t>Inputs and outputs are tables (relations = sets of typed tuples)</a:t>
                </a:r>
              </a:p>
              <a:p>
                <a14:m>
                  <m:oMath xmlns:m="http://schemas.openxmlformats.org/officeDocument/2006/math">
                    <m:r>
                      <a:rPr lang="en-US" sz="2800" b="0" i="1" smtClean="0">
                        <a:latin typeface="Cambria Math" panose="02040503050406030204" pitchFamily="18" charset="0"/>
                      </a:rPr>
                      <m:t>𝑂</m:t>
                    </m:r>
                    <m:r>
                      <a:rPr lang="en-US" sz="2800" i="1" smtClean="0">
                        <a:latin typeface="Cambria Math" panose="02040503050406030204" pitchFamily="18" charset="0"/>
                      </a:rPr>
                      <m:t>=</m:t>
                    </m:r>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𝐼</m:t>
                    </m:r>
                    <m:r>
                      <a:rPr lang="en-US" sz="2800" b="0" i="1" smtClean="0">
                        <a:latin typeface="Cambria Math" panose="02040503050406030204" pitchFamily="18" charset="0"/>
                      </a:rPr>
                      <m:t>)</m:t>
                    </m:r>
                  </m:oMath>
                </a14:m>
                <a:endParaRPr lang="en-US" sz="2800" dirty="0"/>
              </a:p>
            </p:txBody>
          </p:sp>
        </mc:Choice>
        <mc:Fallback xmlns="">
          <p:sp>
            <p:nvSpPr>
              <p:cNvPr id="3" name="Content Placeholder 2">
                <a:extLst>
                  <a:ext uri="{FF2B5EF4-FFF2-40B4-BE49-F238E27FC236}">
                    <a16:creationId xmlns:a16="http://schemas.microsoft.com/office/drawing/2014/main" id="{783A2B3E-F3DA-483E-A2D1-59DC3906BA61}"/>
                  </a:ext>
                </a:extLst>
              </p:cNvPr>
              <p:cNvSpPr>
                <a:spLocks noGrp="1" noRot="1" noChangeAspect="1" noMove="1" noResize="1" noEditPoints="1" noAdjustHandles="1" noChangeArrowheads="1" noChangeShapeType="1" noTextEdit="1"/>
              </p:cNvSpPr>
              <p:nvPr>
                <p:ph idx="1"/>
              </p:nvPr>
            </p:nvSpPr>
            <p:spPr>
              <a:xfrm>
                <a:off x="623899" y="5285198"/>
                <a:ext cx="11145314" cy="909308"/>
              </a:xfrm>
              <a:blipFill>
                <a:blip r:embed="rId2"/>
                <a:stretch>
                  <a:fillRect l="-1914" t="-12081" b="-1342"/>
                </a:stretch>
              </a:blipFill>
            </p:spPr>
            <p:txBody>
              <a:bodyPr/>
              <a:lstStyle/>
              <a:p>
                <a:r>
                  <a:rPr lang="en-US">
                    <a:noFill/>
                  </a:rPr>
                  <a:t> </a:t>
                </a:r>
              </a:p>
            </p:txBody>
          </p:sp>
        </mc:Fallback>
      </mc:AlternateContent>
      <p:graphicFrame>
        <p:nvGraphicFramePr>
          <p:cNvPr id="52" name="Table 51">
            <a:extLst>
              <a:ext uri="{FF2B5EF4-FFF2-40B4-BE49-F238E27FC236}">
                <a16:creationId xmlns:a16="http://schemas.microsoft.com/office/drawing/2014/main" id="{00D09962-313A-42E0-8158-8CF6D9CA78D7}"/>
              </a:ext>
            </a:extLst>
          </p:cNvPr>
          <p:cNvGraphicFramePr>
            <a:graphicFrameLocks noGrp="1"/>
          </p:cNvGraphicFramePr>
          <p:nvPr/>
        </p:nvGraphicFramePr>
        <p:xfrm>
          <a:off x="1896820" y="1220911"/>
          <a:ext cx="2130369" cy="1987517"/>
        </p:xfrm>
        <a:graphic>
          <a:graphicData uri="http://schemas.openxmlformats.org/drawingml/2006/table">
            <a:tbl>
              <a:tblPr firstRow="1" bandRow="1">
                <a:tableStyleId>{5C22544A-7EE6-4342-B048-85BDC9FD1C3A}</a:tableStyleId>
              </a:tblPr>
              <a:tblGrid>
                <a:gridCol w="710123">
                  <a:extLst>
                    <a:ext uri="{9D8B030D-6E8A-4147-A177-3AD203B41FA5}">
                      <a16:colId xmlns:a16="http://schemas.microsoft.com/office/drawing/2014/main" val="262551107"/>
                    </a:ext>
                  </a:extLst>
                </a:gridCol>
                <a:gridCol w="710123">
                  <a:extLst>
                    <a:ext uri="{9D8B030D-6E8A-4147-A177-3AD203B41FA5}">
                      <a16:colId xmlns:a16="http://schemas.microsoft.com/office/drawing/2014/main" val="3932594"/>
                    </a:ext>
                  </a:extLst>
                </a:gridCol>
                <a:gridCol w="710123">
                  <a:extLst>
                    <a:ext uri="{9D8B030D-6E8A-4147-A177-3AD203B41FA5}">
                      <a16:colId xmlns:a16="http://schemas.microsoft.com/office/drawing/2014/main" val="1814475717"/>
                    </a:ext>
                  </a:extLst>
                </a:gridCol>
              </a:tblGrid>
              <a:tr h="283931">
                <a:tc>
                  <a:txBody>
                    <a:bodyPr/>
                    <a:lstStyle/>
                    <a:p>
                      <a:endParaRPr lang="en-US" sz="1100" dirty="0"/>
                    </a:p>
                  </a:txBody>
                  <a:tcPr marL="91416" marR="91416" marT="45708" marB="45708"/>
                </a:tc>
                <a:tc>
                  <a:txBody>
                    <a:bodyPr/>
                    <a:lstStyle/>
                    <a:p>
                      <a:endParaRPr lang="en-US" sz="1100" dirty="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3416966840"/>
                  </a:ext>
                </a:extLst>
              </a:tr>
              <a:tr h="283931">
                <a:tc>
                  <a:txBody>
                    <a:bodyPr/>
                    <a:lstStyle/>
                    <a:p>
                      <a:endParaRPr lang="en-US" sz="1100"/>
                    </a:p>
                  </a:txBody>
                  <a:tcPr marL="91416" marR="91416" marT="45708" marB="45708"/>
                </a:tc>
                <a:tc>
                  <a:txBody>
                    <a:bodyPr/>
                    <a:lstStyle/>
                    <a:p>
                      <a:endParaRPr lang="en-US" sz="110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2947594466"/>
                  </a:ext>
                </a:extLst>
              </a:tr>
              <a:tr h="283931">
                <a:tc>
                  <a:txBody>
                    <a:bodyPr/>
                    <a:lstStyle/>
                    <a:p>
                      <a:endParaRPr lang="en-US" sz="1100"/>
                    </a:p>
                  </a:txBody>
                  <a:tcPr marL="91416" marR="91416" marT="45708" marB="45708"/>
                </a:tc>
                <a:tc>
                  <a:txBody>
                    <a:bodyPr/>
                    <a:lstStyle/>
                    <a:p>
                      <a:endParaRPr lang="en-US" sz="110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203586497"/>
                  </a:ext>
                </a:extLst>
              </a:tr>
              <a:tr h="283931">
                <a:tc>
                  <a:txBody>
                    <a:bodyPr/>
                    <a:lstStyle/>
                    <a:p>
                      <a:endParaRPr lang="en-US" sz="1100" dirty="0"/>
                    </a:p>
                  </a:txBody>
                  <a:tcPr marL="91416" marR="91416" marT="45708" marB="45708"/>
                </a:tc>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883775250"/>
                  </a:ext>
                </a:extLst>
              </a:tr>
              <a:tr h="283931">
                <a:tc>
                  <a:txBody>
                    <a:bodyPr/>
                    <a:lstStyle/>
                    <a:p>
                      <a:endParaRPr lang="en-US" sz="1100" dirty="0"/>
                    </a:p>
                  </a:txBody>
                  <a:tcPr marL="91416" marR="91416" marT="45708" marB="45708"/>
                </a:tc>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237393249"/>
                  </a:ext>
                </a:extLst>
              </a:tr>
              <a:tr h="283931">
                <a:tc>
                  <a:txBody>
                    <a:bodyPr/>
                    <a:lstStyle/>
                    <a:p>
                      <a:endParaRPr lang="en-US" sz="1100" dirty="0"/>
                    </a:p>
                  </a:txBody>
                  <a:tcPr marL="91416" marR="91416" marT="45708" marB="45708"/>
                </a:tc>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738339341"/>
                  </a:ext>
                </a:extLst>
              </a:tr>
              <a:tr h="283931">
                <a:tc>
                  <a:txBody>
                    <a:bodyPr/>
                    <a:lstStyle/>
                    <a:p>
                      <a:endParaRPr lang="en-US" sz="1100" dirty="0"/>
                    </a:p>
                  </a:txBody>
                  <a:tcPr marL="91416" marR="91416" marT="45708" marB="45708"/>
                </a:tc>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583484769"/>
                  </a:ext>
                </a:extLst>
              </a:tr>
            </a:tbl>
          </a:graphicData>
        </a:graphic>
      </p:graphicFrame>
      <p:graphicFrame>
        <p:nvGraphicFramePr>
          <p:cNvPr id="53" name="Table 52">
            <a:extLst>
              <a:ext uri="{FF2B5EF4-FFF2-40B4-BE49-F238E27FC236}">
                <a16:creationId xmlns:a16="http://schemas.microsoft.com/office/drawing/2014/main" id="{FA880BD8-F4CB-40AD-BE44-2163150B83A7}"/>
              </a:ext>
            </a:extLst>
          </p:cNvPr>
          <p:cNvGraphicFramePr>
            <a:graphicFrameLocks noGrp="1"/>
          </p:cNvGraphicFramePr>
          <p:nvPr/>
        </p:nvGraphicFramePr>
        <p:xfrm>
          <a:off x="2251882" y="3393684"/>
          <a:ext cx="1420246" cy="1135724"/>
        </p:xfrm>
        <a:graphic>
          <a:graphicData uri="http://schemas.openxmlformats.org/drawingml/2006/table">
            <a:tbl>
              <a:tblPr firstRow="1" bandRow="1">
                <a:tableStyleId>{5C22544A-7EE6-4342-B048-85BDC9FD1C3A}</a:tableStyleId>
              </a:tblPr>
              <a:tblGrid>
                <a:gridCol w="710123">
                  <a:extLst>
                    <a:ext uri="{9D8B030D-6E8A-4147-A177-3AD203B41FA5}">
                      <a16:colId xmlns:a16="http://schemas.microsoft.com/office/drawing/2014/main" val="262551107"/>
                    </a:ext>
                  </a:extLst>
                </a:gridCol>
                <a:gridCol w="710123">
                  <a:extLst>
                    <a:ext uri="{9D8B030D-6E8A-4147-A177-3AD203B41FA5}">
                      <a16:colId xmlns:a16="http://schemas.microsoft.com/office/drawing/2014/main" val="3932594"/>
                    </a:ext>
                  </a:extLst>
                </a:gridCol>
              </a:tblGrid>
              <a:tr h="283931">
                <a:tc>
                  <a:txBody>
                    <a:bodyPr/>
                    <a:lstStyle/>
                    <a:p>
                      <a:endParaRPr lang="en-US" sz="1100" dirty="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3416966840"/>
                  </a:ext>
                </a:extLst>
              </a:tr>
              <a:tr h="283931">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3630300850"/>
                  </a:ext>
                </a:extLst>
              </a:tr>
              <a:tr h="283931">
                <a:tc>
                  <a:txBody>
                    <a:bodyPr/>
                    <a:lstStyle/>
                    <a:p>
                      <a:endParaRPr lang="en-US" sz="110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984712939"/>
                  </a:ext>
                </a:extLst>
              </a:tr>
              <a:tr h="283931">
                <a:tc>
                  <a:txBody>
                    <a:bodyPr/>
                    <a:lstStyle/>
                    <a:p>
                      <a:endParaRPr lang="en-US" sz="110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734355396"/>
                  </a:ext>
                </a:extLst>
              </a:tr>
            </a:tbl>
          </a:graphicData>
        </a:graphic>
      </p:graphicFrame>
      <p:graphicFrame>
        <p:nvGraphicFramePr>
          <p:cNvPr id="54" name="Table 53">
            <a:extLst>
              <a:ext uri="{FF2B5EF4-FFF2-40B4-BE49-F238E27FC236}">
                <a16:creationId xmlns:a16="http://schemas.microsoft.com/office/drawing/2014/main" id="{EDCE1D46-8696-4425-ABA7-493B227594D3}"/>
              </a:ext>
            </a:extLst>
          </p:cNvPr>
          <p:cNvGraphicFramePr>
            <a:graphicFrameLocks noGrp="1"/>
          </p:cNvGraphicFramePr>
          <p:nvPr/>
        </p:nvGraphicFramePr>
        <p:xfrm>
          <a:off x="8937471" y="1285063"/>
          <a:ext cx="1420246" cy="1703586"/>
        </p:xfrm>
        <a:graphic>
          <a:graphicData uri="http://schemas.openxmlformats.org/drawingml/2006/table">
            <a:tbl>
              <a:tblPr firstRow="1" bandRow="1">
                <a:tableStyleId>{5C22544A-7EE6-4342-B048-85BDC9FD1C3A}</a:tableStyleId>
              </a:tblPr>
              <a:tblGrid>
                <a:gridCol w="710123">
                  <a:extLst>
                    <a:ext uri="{9D8B030D-6E8A-4147-A177-3AD203B41FA5}">
                      <a16:colId xmlns:a16="http://schemas.microsoft.com/office/drawing/2014/main" val="262551107"/>
                    </a:ext>
                  </a:extLst>
                </a:gridCol>
                <a:gridCol w="710123">
                  <a:extLst>
                    <a:ext uri="{9D8B030D-6E8A-4147-A177-3AD203B41FA5}">
                      <a16:colId xmlns:a16="http://schemas.microsoft.com/office/drawing/2014/main" val="3932594"/>
                    </a:ext>
                  </a:extLst>
                </a:gridCol>
              </a:tblGrid>
              <a:tr h="283931">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416966840"/>
                  </a:ext>
                </a:extLst>
              </a:tr>
              <a:tr h="283931">
                <a:tc>
                  <a:txBody>
                    <a:bodyPr/>
                    <a:lstStyle/>
                    <a:p>
                      <a:endParaRPr lang="en-US" sz="110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984712939"/>
                  </a:ext>
                </a:extLst>
              </a:tr>
              <a:tr h="283931">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734355396"/>
                  </a:ext>
                </a:extLst>
              </a:tr>
              <a:tr h="283931">
                <a:tc>
                  <a:txBody>
                    <a:bodyPr/>
                    <a:lstStyle/>
                    <a:p>
                      <a:endParaRPr lang="en-US" sz="1100" dirty="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2947594466"/>
                  </a:ext>
                </a:extLst>
              </a:tr>
              <a:tr h="283931">
                <a:tc>
                  <a:txBody>
                    <a:bodyPr/>
                    <a:lstStyle/>
                    <a:p>
                      <a:endParaRPr lang="en-US" sz="110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203586497"/>
                  </a:ext>
                </a:extLst>
              </a:tr>
              <a:tr h="283931">
                <a:tc>
                  <a:txBody>
                    <a:bodyPr/>
                    <a:lstStyle/>
                    <a:p>
                      <a:endParaRPr lang="en-US" sz="110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305186738"/>
                  </a:ext>
                </a:extLst>
              </a:tr>
            </a:tbl>
          </a:graphicData>
        </a:graphic>
      </p:graphicFrame>
      <p:graphicFrame>
        <p:nvGraphicFramePr>
          <p:cNvPr id="55" name="Table 54">
            <a:extLst>
              <a:ext uri="{FF2B5EF4-FFF2-40B4-BE49-F238E27FC236}">
                <a16:creationId xmlns:a16="http://schemas.microsoft.com/office/drawing/2014/main" id="{955C2C7C-7922-4C87-93E2-1DCE92A71B59}"/>
              </a:ext>
            </a:extLst>
          </p:cNvPr>
          <p:cNvGraphicFramePr>
            <a:graphicFrameLocks noGrp="1"/>
          </p:cNvGraphicFramePr>
          <p:nvPr/>
        </p:nvGraphicFramePr>
        <p:xfrm>
          <a:off x="8937472" y="3384843"/>
          <a:ext cx="1420248" cy="1135724"/>
        </p:xfrm>
        <a:graphic>
          <a:graphicData uri="http://schemas.openxmlformats.org/drawingml/2006/table">
            <a:tbl>
              <a:tblPr firstRow="1" bandRow="1">
                <a:tableStyleId>{5C22544A-7EE6-4342-B048-85BDC9FD1C3A}</a:tableStyleId>
              </a:tblPr>
              <a:tblGrid>
                <a:gridCol w="473416">
                  <a:extLst>
                    <a:ext uri="{9D8B030D-6E8A-4147-A177-3AD203B41FA5}">
                      <a16:colId xmlns:a16="http://schemas.microsoft.com/office/drawing/2014/main" val="262551107"/>
                    </a:ext>
                  </a:extLst>
                </a:gridCol>
                <a:gridCol w="473416">
                  <a:extLst>
                    <a:ext uri="{9D8B030D-6E8A-4147-A177-3AD203B41FA5}">
                      <a16:colId xmlns:a16="http://schemas.microsoft.com/office/drawing/2014/main" val="3932594"/>
                    </a:ext>
                  </a:extLst>
                </a:gridCol>
                <a:gridCol w="473416">
                  <a:extLst>
                    <a:ext uri="{9D8B030D-6E8A-4147-A177-3AD203B41FA5}">
                      <a16:colId xmlns:a16="http://schemas.microsoft.com/office/drawing/2014/main" val="3041962519"/>
                    </a:ext>
                  </a:extLst>
                </a:gridCol>
              </a:tblGrid>
              <a:tr h="283931">
                <a:tc>
                  <a:txBody>
                    <a:bodyPr/>
                    <a:lstStyle/>
                    <a:p>
                      <a:endParaRPr lang="en-US" sz="1100" dirty="0"/>
                    </a:p>
                  </a:txBody>
                  <a:tcPr marL="91416" marR="91416" marT="45708" marB="45708"/>
                </a:tc>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416966840"/>
                  </a:ext>
                </a:extLst>
              </a:tr>
              <a:tr h="283931">
                <a:tc>
                  <a:txBody>
                    <a:bodyPr/>
                    <a:lstStyle/>
                    <a:p>
                      <a:endParaRPr lang="en-US" sz="1100"/>
                    </a:p>
                  </a:txBody>
                  <a:tcPr marL="91416" marR="91416" marT="45708" marB="45708"/>
                </a:tc>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3630300850"/>
                  </a:ext>
                </a:extLst>
              </a:tr>
              <a:tr h="283931">
                <a:tc>
                  <a:txBody>
                    <a:bodyPr/>
                    <a:lstStyle/>
                    <a:p>
                      <a:endParaRPr lang="en-US" sz="1100"/>
                    </a:p>
                  </a:txBody>
                  <a:tcPr marL="91416" marR="91416" marT="45708" marB="45708"/>
                </a:tc>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984712939"/>
                  </a:ext>
                </a:extLst>
              </a:tr>
              <a:tr h="283931">
                <a:tc>
                  <a:txBody>
                    <a:bodyPr/>
                    <a:lstStyle/>
                    <a:p>
                      <a:endParaRPr lang="en-US" sz="1100" dirty="0"/>
                    </a:p>
                  </a:txBody>
                  <a:tcPr marL="91416" marR="91416" marT="45708" marB="45708"/>
                </a:tc>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734355396"/>
                  </a:ext>
                </a:extLst>
              </a:tr>
            </a:tbl>
          </a:graphicData>
        </a:graphic>
      </p:graphicFrame>
      <p:sp>
        <p:nvSpPr>
          <p:cNvPr id="56" name="Cloud 55">
            <a:extLst>
              <a:ext uri="{FF2B5EF4-FFF2-40B4-BE49-F238E27FC236}">
                <a16:creationId xmlns:a16="http://schemas.microsoft.com/office/drawing/2014/main" id="{81A2F825-1ED5-48B7-8D8F-D42E02CCC48E}"/>
              </a:ext>
            </a:extLst>
          </p:cNvPr>
          <p:cNvSpPr/>
          <p:nvPr/>
        </p:nvSpPr>
        <p:spPr>
          <a:xfrm>
            <a:off x="4811043" y="1748223"/>
            <a:ext cx="3160142" cy="2271306"/>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99" dirty="0" err="1">
                <a:solidFill>
                  <a:schemeClr val="tx1"/>
                </a:solidFill>
              </a:rPr>
              <a:t>Datalog</a:t>
            </a:r>
            <a:endParaRPr lang="en-US" sz="3599" dirty="0">
              <a:solidFill>
                <a:schemeClr val="tx1"/>
              </a:solidFill>
            </a:endParaRPr>
          </a:p>
        </p:txBody>
      </p:sp>
      <p:sp>
        <p:nvSpPr>
          <p:cNvPr id="57" name="Arrow: Right 56">
            <a:extLst>
              <a:ext uri="{FF2B5EF4-FFF2-40B4-BE49-F238E27FC236}">
                <a16:creationId xmlns:a16="http://schemas.microsoft.com/office/drawing/2014/main" id="{D4BE734E-9B1C-4275-8D89-2CA184372D58}"/>
              </a:ext>
            </a:extLst>
          </p:cNvPr>
          <p:cNvSpPr/>
          <p:nvPr/>
        </p:nvSpPr>
        <p:spPr>
          <a:xfrm>
            <a:off x="4200301" y="2214668"/>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8" name="Arrow: Right 57">
            <a:extLst>
              <a:ext uri="{FF2B5EF4-FFF2-40B4-BE49-F238E27FC236}">
                <a16:creationId xmlns:a16="http://schemas.microsoft.com/office/drawing/2014/main" id="{055B8BA9-1E6C-4E07-AF6B-3F6CA9E91340}"/>
              </a:ext>
            </a:extLst>
          </p:cNvPr>
          <p:cNvSpPr/>
          <p:nvPr/>
        </p:nvSpPr>
        <p:spPr>
          <a:xfrm>
            <a:off x="4200301" y="3542997"/>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9" name="Arrow: Right 58">
            <a:extLst>
              <a:ext uri="{FF2B5EF4-FFF2-40B4-BE49-F238E27FC236}">
                <a16:creationId xmlns:a16="http://schemas.microsoft.com/office/drawing/2014/main" id="{4D21089C-4173-4F53-BF2F-A7734EF9568B}"/>
              </a:ext>
            </a:extLst>
          </p:cNvPr>
          <p:cNvSpPr/>
          <p:nvPr/>
        </p:nvSpPr>
        <p:spPr>
          <a:xfrm>
            <a:off x="8235513" y="2142498"/>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0" name="Arrow: Right 59">
            <a:extLst>
              <a:ext uri="{FF2B5EF4-FFF2-40B4-BE49-F238E27FC236}">
                <a16:creationId xmlns:a16="http://schemas.microsoft.com/office/drawing/2014/main" id="{8C29F17D-652C-4587-8C28-C2DB4821563A}"/>
              </a:ext>
            </a:extLst>
          </p:cNvPr>
          <p:cNvSpPr/>
          <p:nvPr/>
        </p:nvSpPr>
        <p:spPr>
          <a:xfrm>
            <a:off x="8235512" y="3497107"/>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61" name="TextBox 60">
            <a:extLst>
              <a:ext uri="{FF2B5EF4-FFF2-40B4-BE49-F238E27FC236}">
                <a16:creationId xmlns:a16="http://schemas.microsoft.com/office/drawing/2014/main" id="{F5AF36F9-F1F5-4D4B-AEB9-B409C95F27B7}"/>
              </a:ext>
            </a:extLst>
          </p:cNvPr>
          <p:cNvSpPr txBox="1"/>
          <p:nvPr/>
        </p:nvSpPr>
        <p:spPr>
          <a:xfrm>
            <a:off x="2245443" y="4813340"/>
            <a:ext cx="1618932" cy="399877"/>
          </a:xfrm>
          <a:prstGeom prst="rect">
            <a:avLst/>
          </a:prstGeom>
          <a:noFill/>
        </p:spPr>
        <p:txBody>
          <a:bodyPr wrap="none" rtlCol="0">
            <a:spAutoFit/>
          </a:bodyPr>
          <a:lstStyle/>
          <a:p>
            <a:r>
              <a:rPr lang="en-US" sz="1999" dirty="0">
                <a:solidFill>
                  <a:schemeClr val="tx2"/>
                </a:solidFill>
              </a:rPr>
              <a:t>Input tables</a:t>
            </a:r>
          </a:p>
        </p:txBody>
      </p:sp>
      <p:sp>
        <p:nvSpPr>
          <p:cNvPr id="62" name="TextBox 61">
            <a:extLst>
              <a:ext uri="{FF2B5EF4-FFF2-40B4-BE49-F238E27FC236}">
                <a16:creationId xmlns:a16="http://schemas.microsoft.com/office/drawing/2014/main" id="{5E866D2B-4831-43EF-A869-7346C2467A51}"/>
              </a:ext>
            </a:extLst>
          </p:cNvPr>
          <p:cNvSpPr txBox="1"/>
          <p:nvPr/>
        </p:nvSpPr>
        <p:spPr>
          <a:xfrm>
            <a:off x="8881339" y="4813340"/>
            <a:ext cx="1840089" cy="399877"/>
          </a:xfrm>
          <a:prstGeom prst="rect">
            <a:avLst/>
          </a:prstGeom>
          <a:noFill/>
        </p:spPr>
        <p:txBody>
          <a:bodyPr wrap="none" rtlCol="0">
            <a:spAutoFit/>
          </a:bodyPr>
          <a:lstStyle/>
          <a:p>
            <a:r>
              <a:rPr lang="en-US" sz="1999" dirty="0">
                <a:solidFill>
                  <a:schemeClr val="tx2"/>
                </a:solidFill>
              </a:rPr>
              <a:t>Output tables</a:t>
            </a:r>
          </a:p>
        </p:txBody>
      </p:sp>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9E0534A2-390C-4A7A-94AF-9513B36C2E05}"/>
                  </a:ext>
                </a:extLst>
              </p:cNvPr>
              <p:cNvSpPr/>
              <p:nvPr/>
            </p:nvSpPr>
            <p:spPr>
              <a:xfrm>
                <a:off x="6094413" y="2965157"/>
                <a:ext cx="577956" cy="6460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599" i="1">
                          <a:latin typeface="Cambria Math" panose="02040503050406030204" pitchFamily="18" charset="0"/>
                        </a:rPr>
                        <m:t>𝑓</m:t>
                      </m:r>
                    </m:oMath>
                  </m:oMathPara>
                </a14:m>
                <a:endParaRPr lang="en-US" sz="3599" dirty="0"/>
              </a:p>
            </p:txBody>
          </p:sp>
        </mc:Choice>
        <mc:Fallback xmlns="">
          <p:sp>
            <p:nvSpPr>
              <p:cNvPr id="69" name="Rectangle 68">
                <a:extLst>
                  <a:ext uri="{FF2B5EF4-FFF2-40B4-BE49-F238E27FC236}">
                    <a16:creationId xmlns:a16="http://schemas.microsoft.com/office/drawing/2014/main" id="{9E0534A2-390C-4A7A-94AF-9513B36C2E05}"/>
                  </a:ext>
                </a:extLst>
              </p:cNvPr>
              <p:cNvSpPr>
                <a:spLocks noRot="1" noChangeAspect="1" noMove="1" noResize="1" noEditPoints="1" noAdjustHandles="1" noChangeArrowheads="1" noChangeShapeType="1" noTextEdit="1"/>
              </p:cNvSpPr>
              <p:nvPr/>
            </p:nvSpPr>
            <p:spPr>
              <a:xfrm>
                <a:off x="6094413" y="2965157"/>
                <a:ext cx="577956" cy="646035"/>
              </a:xfrm>
              <a:prstGeom prst="rect">
                <a:avLst/>
              </a:prstGeom>
              <a:blipFill>
                <a:blip r:embed="rId3"/>
                <a:stretch>
                  <a:fillRect/>
                </a:stretch>
              </a:blipFill>
            </p:spPr>
            <p:txBody>
              <a:bodyPr/>
              <a:lstStyle/>
              <a:p>
                <a:r>
                  <a:rPr lang="en-US">
                    <a:noFill/>
                  </a:rPr>
                  <a:t> </a:t>
                </a:r>
              </a:p>
            </p:txBody>
          </p:sp>
        </mc:Fallback>
      </mc:AlternateContent>
      <p:sp>
        <p:nvSpPr>
          <p:cNvPr id="70" name="Slide Number Placeholder 69">
            <a:extLst>
              <a:ext uri="{FF2B5EF4-FFF2-40B4-BE49-F238E27FC236}">
                <a16:creationId xmlns:a16="http://schemas.microsoft.com/office/drawing/2014/main" id="{6ED74C90-3DC0-4C1B-A30C-C880790CD928}"/>
              </a:ext>
            </a:extLst>
          </p:cNvPr>
          <p:cNvSpPr>
            <a:spLocks noGrp="1"/>
          </p:cNvSpPr>
          <p:nvPr>
            <p:ph type="sldNum" sz="quarter" idx="12"/>
          </p:nvPr>
        </p:nvSpPr>
        <p:spPr/>
        <p:txBody>
          <a:bodyPr/>
          <a:lstStyle/>
          <a:p>
            <a:fld id="{8F6F091C-F864-45E3-86B2-FFC4DA06CF43}" type="slidenum">
              <a:rPr lang="en-US" smtClean="0"/>
              <a:t>7</a:t>
            </a:fld>
            <a:endParaRPr lang="en-US"/>
          </a:p>
        </p:txBody>
      </p:sp>
    </p:spTree>
    <p:extLst>
      <p:ext uri="{BB962C8B-B14F-4D97-AF65-F5344CB8AC3E}">
        <p14:creationId xmlns:p14="http://schemas.microsoft.com/office/powerpoint/2010/main" val="3839607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9ABB-4123-447B-B85B-B87F9534AE81}"/>
              </a:ext>
            </a:extLst>
          </p:cNvPr>
          <p:cNvSpPr>
            <a:spLocks noGrp="1"/>
          </p:cNvSpPr>
          <p:nvPr>
            <p:ph type="title"/>
          </p:nvPr>
        </p:nvSpPr>
        <p:spPr>
          <a:xfrm>
            <a:off x="837981" y="231051"/>
            <a:ext cx="10512862" cy="733521"/>
          </a:xfrm>
        </p:spPr>
        <p:txBody>
          <a:bodyPr/>
          <a:lstStyle/>
          <a:p>
            <a:r>
              <a:rPr lang="en-US" sz="4000" b="1" dirty="0"/>
              <a:t>Differential</a:t>
            </a:r>
            <a:r>
              <a:rPr lang="en-US" sz="4000" dirty="0"/>
              <a:t> </a:t>
            </a:r>
            <a:r>
              <a:rPr lang="en-US" sz="4000" dirty="0" err="1"/>
              <a:t>Datalog</a:t>
            </a:r>
            <a:endParaRPr lang="en-US" sz="4000" dirty="0"/>
          </a:p>
        </p:txBody>
      </p:sp>
      <p:graphicFrame>
        <p:nvGraphicFramePr>
          <p:cNvPr id="4" name="Table 3">
            <a:extLst>
              <a:ext uri="{FF2B5EF4-FFF2-40B4-BE49-F238E27FC236}">
                <a16:creationId xmlns:a16="http://schemas.microsoft.com/office/drawing/2014/main" id="{6A078C9C-F188-4AA6-A271-D3AF02180C45}"/>
              </a:ext>
            </a:extLst>
          </p:cNvPr>
          <p:cNvGraphicFramePr>
            <a:graphicFrameLocks noGrp="1"/>
          </p:cNvGraphicFramePr>
          <p:nvPr/>
        </p:nvGraphicFramePr>
        <p:xfrm>
          <a:off x="1896820" y="1220911"/>
          <a:ext cx="2130369" cy="1987517"/>
        </p:xfrm>
        <a:graphic>
          <a:graphicData uri="http://schemas.openxmlformats.org/drawingml/2006/table">
            <a:tbl>
              <a:tblPr firstRow="1" bandRow="1">
                <a:tableStyleId>{5C22544A-7EE6-4342-B048-85BDC9FD1C3A}</a:tableStyleId>
              </a:tblPr>
              <a:tblGrid>
                <a:gridCol w="710123">
                  <a:extLst>
                    <a:ext uri="{9D8B030D-6E8A-4147-A177-3AD203B41FA5}">
                      <a16:colId xmlns:a16="http://schemas.microsoft.com/office/drawing/2014/main" val="262551107"/>
                    </a:ext>
                  </a:extLst>
                </a:gridCol>
                <a:gridCol w="710123">
                  <a:extLst>
                    <a:ext uri="{9D8B030D-6E8A-4147-A177-3AD203B41FA5}">
                      <a16:colId xmlns:a16="http://schemas.microsoft.com/office/drawing/2014/main" val="3932594"/>
                    </a:ext>
                  </a:extLst>
                </a:gridCol>
                <a:gridCol w="710123">
                  <a:extLst>
                    <a:ext uri="{9D8B030D-6E8A-4147-A177-3AD203B41FA5}">
                      <a16:colId xmlns:a16="http://schemas.microsoft.com/office/drawing/2014/main" val="1814475717"/>
                    </a:ext>
                  </a:extLst>
                </a:gridCol>
              </a:tblGrid>
              <a:tr h="283931">
                <a:tc>
                  <a:txBody>
                    <a:bodyPr/>
                    <a:lstStyle/>
                    <a:p>
                      <a:endParaRPr lang="en-US" sz="1100" dirty="0"/>
                    </a:p>
                  </a:txBody>
                  <a:tcPr marL="91416" marR="91416" marT="45708" marB="45708"/>
                </a:tc>
                <a:tc>
                  <a:txBody>
                    <a:bodyPr/>
                    <a:lstStyle/>
                    <a:p>
                      <a:endParaRPr lang="en-US" sz="1100" dirty="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3416966840"/>
                  </a:ext>
                </a:extLst>
              </a:tr>
              <a:tr h="283931">
                <a:tc>
                  <a:txBody>
                    <a:bodyPr/>
                    <a:lstStyle/>
                    <a:p>
                      <a:endParaRPr lang="en-US" sz="1100"/>
                    </a:p>
                  </a:txBody>
                  <a:tcPr marL="91416" marR="91416" marT="45708" marB="45708">
                    <a:solidFill>
                      <a:srgbClr val="FF0000"/>
                    </a:solidFill>
                  </a:tcPr>
                </a:tc>
                <a:tc>
                  <a:txBody>
                    <a:bodyPr/>
                    <a:lstStyle/>
                    <a:p>
                      <a:endParaRPr lang="en-US" sz="1100"/>
                    </a:p>
                  </a:txBody>
                  <a:tcPr marL="91416" marR="91416" marT="45708" marB="45708">
                    <a:solidFill>
                      <a:srgbClr val="FF0000"/>
                    </a:solidFill>
                  </a:tcPr>
                </a:tc>
                <a:tc>
                  <a:txBody>
                    <a:bodyPr/>
                    <a:lstStyle/>
                    <a:p>
                      <a:endParaRPr lang="en-US" sz="1100" dirty="0"/>
                    </a:p>
                  </a:txBody>
                  <a:tcPr marL="91416" marR="91416" marT="45708" marB="45708">
                    <a:solidFill>
                      <a:srgbClr val="FF0000"/>
                    </a:solidFill>
                  </a:tcPr>
                </a:tc>
                <a:extLst>
                  <a:ext uri="{0D108BD9-81ED-4DB2-BD59-A6C34878D82A}">
                    <a16:rowId xmlns:a16="http://schemas.microsoft.com/office/drawing/2014/main" val="3630300850"/>
                  </a:ext>
                </a:extLst>
              </a:tr>
              <a:tr h="283931">
                <a:tc>
                  <a:txBody>
                    <a:bodyPr/>
                    <a:lstStyle/>
                    <a:p>
                      <a:endParaRPr lang="en-US" sz="1100"/>
                    </a:p>
                  </a:txBody>
                  <a:tcPr marL="91416" marR="91416" marT="45708" marB="45708"/>
                </a:tc>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3984712939"/>
                  </a:ext>
                </a:extLst>
              </a:tr>
              <a:tr h="283931">
                <a:tc>
                  <a:txBody>
                    <a:bodyPr/>
                    <a:lstStyle/>
                    <a:p>
                      <a:endParaRPr lang="en-US" sz="1100" dirty="0"/>
                    </a:p>
                  </a:txBody>
                  <a:tcPr marL="91416" marR="91416" marT="45708" marB="45708">
                    <a:solidFill>
                      <a:srgbClr val="FF0000"/>
                    </a:solidFill>
                  </a:tcPr>
                </a:tc>
                <a:tc>
                  <a:txBody>
                    <a:bodyPr/>
                    <a:lstStyle/>
                    <a:p>
                      <a:endParaRPr lang="en-US" sz="1100" dirty="0"/>
                    </a:p>
                  </a:txBody>
                  <a:tcPr marL="91416" marR="91416" marT="45708" marB="45708">
                    <a:solidFill>
                      <a:srgbClr val="FF0000"/>
                    </a:solidFill>
                  </a:tcPr>
                </a:tc>
                <a:tc>
                  <a:txBody>
                    <a:bodyPr/>
                    <a:lstStyle/>
                    <a:p>
                      <a:endParaRPr lang="en-US" sz="1100" dirty="0"/>
                    </a:p>
                  </a:txBody>
                  <a:tcPr marL="91416" marR="91416" marT="45708" marB="45708">
                    <a:solidFill>
                      <a:srgbClr val="FF0000"/>
                    </a:solidFill>
                  </a:tcPr>
                </a:tc>
                <a:extLst>
                  <a:ext uri="{0D108BD9-81ED-4DB2-BD59-A6C34878D82A}">
                    <a16:rowId xmlns:a16="http://schemas.microsoft.com/office/drawing/2014/main" val="734355396"/>
                  </a:ext>
                </a:extLst>
              </a:tr>
              <a:tr h="283931">
                <a:tc>
                  <a:txBody>
                    <a:bodyPr/>
                    <a:lstStyle/>
                    <a:p>
                      <a:endParaRPr lang="en-US" sz="1100"/>
                    </a:p>
                  </a:txBody>
                  <a:tcPr marL="91416" marR="91416" marT="45708" marB="45708"/>
                </a:tc>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2947594466"/>
                  </a:ext>
                </a:extLst>
              </a:tr>
              <a:tr h="283931">
                <a:tc>
                  <a:txBody>
                    <a:bodyPr/>
                    <a:lstStyle/>
                    <a:p>
                      <a:endParaRPr lang="en-US" sz="1100"/>
                    </a:p>
                  </a:txBody>
                  <a:tcPr marL="91416" marR="91416" marT="45708" marB="45708"/>
                </a:tc>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203586497"/>
                  </a:ext>
                </a:extLst>
              </a:tr>
              <a:tr h="283931">
                <a:tc>
                  <a:txBody>
                    <a:bodyPr/>
                    <a:lstStyle/>
                    <a:p>
                      <a:endParaRPr lang="en-US" sz="1100" dirty="0"/>
                    </a:p>
                  </a:txBody>
                  <a:tcPr marL="91416" marR="91416" marT="45708" marB="45708"/>
                </a:tc>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883775250"/>
                  </a:ext>
                </a:extLst>
              </a:tr>
            </a:tbl>
          </a:graphicData>
        </a:graphic>
      </p:graphicFrame>
      <p:graphicFrame>
        <p:nvGraphicFramePr>
          <p:cNvPr id="5" name="Table 4">
            <a:extLst>
              <a:ext uri="{FF2B5EF4-FFF2-40B4-BE49-F238E27FC236}">
                <a16:creationId xmlns:a16="http://schemas.microsoft.com/office/drawing/2014/main" id="{3615F2C4-8E22-45F7-8C03-907F2F6439FA}"/>
              </a:ext>
            </a:extLst>
          </p:cNvPr>
          <p:cNvGraphicFramePr>
            <a:graphicFrameLocks noGrp="1"/>
          </p:cNvGraphicFramePr>
          <p:nvPr/>
        </p:nvGraphicFramePr>
        <p:xfrm>
          <a:off x="2251882" y="3393685"/>
          <a:ext cx="1420246" cy="1419655"/>
        </p:xfrm>
        <a:graphic>
          <a:graphicData uri="http://schemas.openxmlformats.org/drawingml/2006/table">
            <a:tbl>
              <a:tblPr firstRow="1" bandRow="1">
                <a:tableStyleId>{5C22544A-7EE6-4342-B048-85BDC9FD1C3A}</a:tableStyleId>
              </a:tblPr>
              <a:tblGrid>
                <a:gridCol w="710123">
                  <a:extLst>
                    <a:ext uri="{9D8B030D-6E8A-4147-A177-3AD203B41FA5}">
                      <a16:colId xmlns:a16="http://schemas.microsoft.com/office/drawing/2014/main" val="262551107"/>
                    </a:ext>
                  </a:extLst>
                </a:gridCol>
                <a:gridCol w="710123">
                  <a:extLst>
                    <a:ext uri="{9D8B030D-6E8A-4147-A177-3AD203B41FA5}">
                      <a16:colId xmlns:a16="http://schemas.microsoft.com/office/drawing/2014/main" val="3932594"/>
                    </a:ext>
                  </a:extLst>
                </a:gridCol>
              </a:tblGrid>
              <a:tr h="283931">
                <a:tc>
                  <a:txBody>
                    <a:bodyPr/>
                    <a:lstStyle/>
                    <a:p>
                      <a:endParaRPr lang="en-US" sz="1100" dirty="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3416966840"/>
                  </a:ext>
                </a:extLst>
              </a:tr>
              <a:tr h="283931">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3630300850"/>
                  </a:ext>
                </a:extLst>
              </a:tr>
              <a:tr h="283931">
                <a:tc>
                  <a:txBody>
                    <a:bodyPr/>
                    <a:lstStyle/>
                    <a:p>
                      <a:endParaRPr lang="en-US" sz="110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984712939"/>
                  </a:ext>
                </a:extLst>
              </a:tr>
              <a:tr h="283931">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734355396"/>
                  </a:ext>
                </a:extLst>
              </a:tr>
              <a:tr h="283931">
                <a:tc>
                  <a:txBody>
                    <a:bodyPr/>
                    <a:lstStyle/>
                    <a:p>
                      <a:endParaRPr lang="en-US" sz="1100"/>
                    </a:p>
                  </a:txBody>
                  <a:tcPr marL="91416" marR="91416" marT="45708" marB="45708">
                    <a:solidFill>
                      <a:schemeClr val="accent6"/>
                    </a:solidFill>
                  </a:tcPr>
                </a:tc>
                <a:tc>
                  <a:txBody>
                    <a:bodyPr/>
                    <a:lstStyle/>
                    <a:p>
                      <a:endParaRPr lang="en-US" sz="1100" dirty="0"/>
                    </a:p>
                  </a:txBody>
                  <a:tcPr marL="91416" marR="91416" marT="45708" marB="45708">
                    <a:solidFill>
                      <a:schemeClr val="accent6"/>
                    </a:solidFill>
                  </a:tcPr>
                </a:tc>
                <a:extLst>
                  <a:ext uri="{0D108BD9-81ED-4DB2-BD59-A6C34878D82A}">
                    <a16:rowId xmlns:a16="http://schemas.microsoft.com/office/drawing/2014/main" val="2947594466"/>
                  </a:ext>
                </a:extLst>
              </a:tr>
            </a:tbl>
          </a:graphicData>
        </a:graphic>
      </p:graphicFrame>
      <p:graphicFrame>
        <p:nvGraphicFramePr>
          <p:cNvPr id="6" name="Table 5">
            <a:extLst>
              <a:ext uri="{FF2B5EF4-FFF2-40B4-BE49-F238E27FC236}">
                <a16:creationId xmlns:a16="http://schemas.microsoft.com/office/drawing/2014/main" id="{1817D0DC-9872-4527-82B6-913A55A0CEE9}"/>
              </a:ext>
            </a:extLst>
          </p:cNvPr>
          <p:cNvGraphicFramePr>
            <a:graphicFrameLocks noGrp="1"/>
          </p:cNvGraphicFramePr>
          <p:nvPr/>
        </p:nvGraphicFramePr>
        <p:xfrm>
          <a:off x="8937471" y="1285063"/>
          <a:ext cx="1420246" cy="1987517"/>
        </p:xfrm>
        <a:graphic>
          <a:graphicData uri="http://schemas.openxmlformats.org/drawingml/2006/table">
            <a:tbl>
              <a:tblPr firstRow="1" bandRow="1">
                <a:tableStyleId>{5C22544A-7EE6-4342-B048-85BDC9FD1C3A}</a:tableStyleId>
              </a:tblPr>
              <a:tblGrid>
                <a:gridCol w="710123">
                  <a:extLst>
                    <a:ext uri="{9D8B030D-6E8A-4147-A177-3AD203B41FA5}">
                      <a16:colId xmlns:a16="http://schemas.microsoft.com/office/drawing/2014/main" val="262551107"/>
                    </a:ext>
                  </a:extLst>
                </a:gridCol>
                <a:gridCol w="710123">
                  <a:extLst>
                    <a:ext uri="{9D8B030D-6E8A-4147-A177-3AD203B41FA5}">
                      <a16:colId xmlns:a16="http://schemas.microsoft.com/office/drawing/2014/main" val="3932594"/>
                    </a:ext>
                  </a:extLst>
                </a:gridCol>
              </a:tblGrid>
              <a:tr h="283931">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416966840"/>
                  </a:ext>
                </a:extLst>
              </a:tr>
              <a:tr h="283931">
                <a:tc>
                  <a:txBody>
                    <a:bodyPr/>
                    <a:lstStyle/>
                    <a:p>
                      <a:endParaRPr lang="en-US" sz="1100" dirty="0"/>
                    </a:p>
                  </a:txBody>
                  <a:tcPr marL="91416" marR="91416" marT="45708" marB="45708">
                    <a:solidFill>
                      <a:srgbClr val="FF0000"/>
                    </a:solidFill>
                  </a:tcPr>
                </a:tc>
                <a:tc>
                  <a:txBody>
                    <a:bodyPr/>
                    <a:lstStyle/>
                    <a:p>
                      <a:endParaRPr lang="en-US" sz="1100" dirty="0"/>
                    </a:p>
                  </a:txBody>
                  <a:tcPr marL="91416" marR="91416" marT="45708" marB="45708">
                    <a:solidFill>
                      <a:srgbClr val="FF0000"/>
                    </a:solidFill>
                  </a:tcPr>
                </a:tc>
                <a:extLst>
                  <a:ext uri="{0D108BD9-81ED-4DB2-BD59-A6C34878D82A}">
                    <a16:rowId xmlns:a16="http://schemas.microsoft.com/office/drawing/2014/main" val="3630300850"/>
                  </a:ext>
                </a:extLst>
              </a:tr>
              <a:tr h="283931">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3984712939"/>
                  </a:ext>
                </a:extLst>
              </a:tr>
              <a:tr h="283931">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734355396"/>
                  </a:ext>
                </a:extLst>
              </a:tr>
              <a:tr h="283931">
                <a:tc>
                  <a:txBody>
                    <a:bodyPr/>
                    <a:lstStyle/>
                    <a:p>
                      <a:endParaRPr lang="en-US" sz="1100" dirty="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2947594466"/>
                  </a:ext>
                </a:extLst>
              </a:tr>
              <a:tr h="283931">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203586497"/>
                  </a:ext>
                </a:extLst>
              </a:tr>
              <a:tr h="283931">
                <a:tc>
                  <a:txBody>
                    <a:bodyPr/>
                    <a:lstStyle/>
                    <a:p>
                      <a:endParaRPr lang="en-US" sz="1100"/>
                    </a:p>
                  </a:txBody>
                  <a:tcPr marL="91416" marR="91416" marT="45708" marB="45708">
                    <a:solidFill>
                      <a:schemeClr val="accent6"/>
                    </a:solidFill>
                  </a:tcPr>
                </a:tc>
                <a:tc>
                  <a:txBody>
                    <a:bodyPr/>
                    <a:lstStyle/>
                    <a:p>
                      <a:endParaRPr lang="en-US" sz="1100" dirty="0"/>
                    </a:p>
                  </a:txBody>
                  <a:tcPr marL="91416" marR="91416" marT="45708" marB="45708">
                    <a:solidFill>
                      <a:schemeClr val="accent6"/>
                    </a:solidFill>
                  </a:tcPr>
                </a:tc>
                <a:extLst>
                  <a:ext uri="{0D108BD9-81ED-4DB2-BD59-A6C34878D82A}">
                    <a16:rowId xmlns:a16="http://schemas.microsoft.com/office/drawing/2014/main" val="3883775250"/>
                  </a:ext>
                </a:extLst>
              </a:tr>
            </a:tbl>
          </a:graphicData>
        </a:graphic>
      </p:graphicFrame>
      <p:graphicFrame>
        <p:nvGraphicFramePr>
          <p:cNvPr id="7" name="Table 6">
            <a:extLst>
              <a:ext uri="{FF2B5EF4-FFF2-40B4-BE49-F238E27FC236}">
                <a16:creationId xmlns:a16="http://schemas.microsoft.com/office/drawing/2014/main" id="{E156B743-54AB-4DB6-804C-5306E71ADF5E}"/>
              </a:ext>
            </a:extLst>
          </p:cNvPr>
          <p:cNvGraphicFramePr>
            <a:graphicFrameLocks noGrp="1"/>
          </p:cNvGraphicFramePr>
          <p:nvPr/>
        </p:nvGraphicFramePr>
        <p:xfrm>
          <a:off x="8937472" y="3384843"/>
          <a:ext cx="1420248" cy="1419655"/>
        </p:xfrm>
        <a:graphic>
          <a:graphicData uri="http://schemas.openxmlformats.org/drawingml/2006/table">
            <a:tbl>
              <a:tblPr firstRow="1" bandRow="1">
                <a:tableStyleId>{5C22544A-7EE6-4342-B048-85BDC9FD1C3A}</a:tableStyleId>
              </a:tblPr>
              <a:tblGrid>
                <a:gridCol w="473416">
                  <a:extLst>
                    <a:ext uri="{9D8B030D-6E8A-4147-A177-3AD203B41FA5}">
                      <a16:colId xmlns:a16="http://schemas.microsoft.com/office/drawing/2014/main" val="262551107"/>
                    </a:ext>
                  </a:extLst>
                </a:gridCol>
                <a:gridCol w="473416">
                  <a:extLst>
                    <a:ext uri="{9D8B030D-6E8A-4147-A177-3AD203B41FA5}">
                      <a16:colId xmlns:a16="http://schemas.microsoft.com/office/drawing/2014/main" val="3932594"/>
                    </a:ext>
                  </a:extLst>
                </a:gridCol>
                <a:gridCol w="473416">
                  <a:extLst>
                    <a:ext uri="{9D8B030D-6E8A-4147-A177-3AD203B41FA5}">
                      <a16:colId xmlns:a16="http://schemas.microsoft.com/office/drawing/2014/main" val="3041962519"/>
                    </a:ext>
                  </a:extLst>
                </a:gridCol>
              </a:tblGrid>
              <a:tr h="283931">
                <a:tc>
                  <a:txBody>
                    <a:bodyPr/>
                    <a:lstStyle/>
                    <a:p>
                      <a:endParaRPr lang="en-US" sz="1100" dirty="0"/>
                    </a:p>
                  </a:txBody>
                  <a:tcPr marL="91416" marR="91416" marT="45708" marB="45708"/>
                </a:tc>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416966840"/>
                  </a:ext>
                </a:extLst>
              </a:tr>
              <a:tr h="283931">
                <a:tc>
                  <a:txBody>
                    <a:bodyPr/>
                    <a:lstStyle/>
                    <a:p>
                      <a:endParaRPr lang="en-US" sz="1100"/>
                    </a:p>
                  </a:txBody>
                  <a:tcPr marL="91416" marR="91416" marT="45708" marB="45708"/>
                </a:tc>
                <a:tc>
                  <a:txBody>
                    <a:bodyPr/>
                    <a:lstStyle/>
                    <a:p>
                      <a:endParaRPr lang="en-US" sz="1100"/>
                    </a:p>
                  </a:txBody>
                  <a:tcPr marL="91416" marR="91416" marT="45708" marB="45708"/>
                </a:tc>
                <a:tc>
                  <a:txBody>
                    <a:bodyPr/>
                    <a:lstStyle/>
                    <a:p>
                      <a:endParaRPr lang="en-US" sz="1100"/>
                    </a:p>
                  </a:txBody>
                  <a:tcPr marL="91416" marR="91416" marT="45708" marB="45708"/>
                </a:tc>
                <a:extLst>
                  <a:ext uri="{0D108BD9-81ED-4DB2-BD59-A6C34878D82A}">
                    <a16:rowId xmlns:a16="http://schemas.microsoft.com/office/drawing/2014/main" val="3630300850"/>
                  </a:ext>
                </a:extLst>
              </a:tr>
              <a:tr h="283931">
                <a:tc>
                  <a:txBody>
                    <a:bodyPr/>
                    <a:lstStyle/>
                    <a:p>
                      <a:endParaRPr lang="en-US" sz="1100"/>
                    </a:p>
                  </a:txBody>
                  <a:tcPr marL="91416" marR="91416" marT="45708" marB="45708"/>
                </a:tc>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3984712939"/>
                  </a:ext>
                </a:extLst>
              </a:tr>
              <a:tr h="283931">
                <a:tc>
                  <a:txBody>
                    <a:bodyPr/>
                    <a:lstStyle/>
                    <a:p>
                      <a:endParaRPr lang="en-US" sz="1100" dirty="0"/>
                    </a:p>
                  </a:txBody>
                  <a:tcPr marL="91416" marR="91416" marT="45708" marB="45708"/>
                </a:tc>
                <a:tc>
                  <a:txBody>
                    <a:bodyPr/>
                    <a:lstStyle/>
                    <a:p>
                      <a:endParaRPr lang="en-US" sz="1100" dirty="0"/>
                    </a:p>
                  </a:txBody>
                  <a:tcPr marL="91416" marR="91416" marT="45708" marB="45708"/>
                </a:tc>
                <a:tc>
                  <a:txBody>
                    <a:bodyPr/>
                    <a:lstStyle/>
                    <a:p>
                      <a:endParaRPr lang="en-US" sz="1100" dirty="0"/>
                    </a:p>
                  </a:txBody>
                  <a:tcPr marL="91416" marR="91416" marT="45708" marB="45708"/>
                </a:tc>
                <a:extLst>
                  <a:ext uri="{0D108BD9-81ED-4DB2-BD59-A6C34878D82A}">
                    <a16:rowId xmlns:a16="http://schemas.microsoft.com/office/drawing/2014/main" val="734355396"/>
                  </a:ext>
                </a:extLst>
              </a:tr>
              <a:tr h="283931">
                <a:tc>
                  <a:txBody>
                    <a:bodyPr/>
                    <a:lstStyle/>
                    <a:p>
                      <a:endParaRPr lang="en-US" sz="1100"/>
                    </a:p>
                  </a:txBody>
                  <a:tcPr marL="91416" marR="91416" marT="45708" marB="45708">
                    <a:solidFill>
                      <a:schemeClr val="accent6"/>
                    </a:solidFill>
                  </a:tcPr>
                </a:tc>
                <a:tc>
                  <a:txBody>
                    <a:bodyPr/>
                    <a:lstStyle/>
                    <a:p>
                      <a:endParaRPr lang="en-US" sz="1100" dirty="0"/>
                    </a:p>
                  </a:txBody>
                  <a:tcPr marL="91416" marR="91416" marT="45708" marB="45708">
                    <a:solidFill>
                      <a:schemeClr val="accent6"/>
                    </a:solidFill>
                  </a:tcPr>
                </a:tc>
                <a:tc>
                  <a:txBody>
                    <a:bodyPr/>
                    <a:lstStyle/>
                    <a:p>
                      <a:endParaRPr lang="en-US" sz="1100" dirty="0"/>
                    </a:p>
                  </a:txBody>
                  <a:tcPr marL="91416" marR="91416" marT="45708" marB="45708">
                    <a:solidFill>
                      <a:schemeClr val="accent6"/>
                    </a:solidFill>
                  </a:tcPr>
                </a:tc>
                <a:extLst>
                  <a:ext uri="{0D108BD9-81ED-4DB2-BD59-A6C34878D82A}">
                    <a16:rowId xmlns:a16="http://schemas.microsoft.com/office/drawing/2014/main" val="2947594466"/>
                  </a:ext>
                </a:extLst>
              </a:tr>
            </a:tbl>
          </a:graphicData>
        </a:graphic>
      </p:graphicFrame>
      <p:sp>
        <p:nvSpPr>
          <p:cNvPr id="8" name="Cloud 7">
            <a:extLst>
              <a:ext uri="{FF2B5EF4-FFF2-40B4-BE49-F238E27FC236}">
                <a16:creationId xmlns:a16="http://schemas.microsoft.com/office/drawing/2014/main" id="{F60CA725-F52E-48A7-947B-03F87F92C536}"/>
              </a:ext>
            </a:extLst>
          </p:cNvPr>
          <p:cNvSpPr/>
          <p:nvPr/>
        </p:nvSpPr>
        <p:spPr>
          <a:xfrm>
            <a:off x="4811043" y="1748223"/>
            <a:ext cx="3160142" cy="2271306"/>
          </a:xfrm>
          <a:prstGeom prst="cloud">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99" dirty="0" err="1">
                <a:solidFill>
                  <a:schemeClr val="tx1"/>
                </a:solidFill>
              </a:rPr>
              <a:t>Datalog</a:t>
            </a:r>
            <a:endParaRPr lang="en-US" sz="3599" dirty="0">
              <a:solidFill>
                <a:schemeClr val="tx1"/>
              </a:solidFill>
            </a:endParaRPr>
          </a:p>
        </p:txBody>
      </p:sp>
      <p:sp>
        <p:nvSpPr>
          <p:cNvPr id="9" name="Arrow: Right 8">
            <a:extLst>
              <a:ext uri="{FF2B5EF4-FFF2-40B4-BE49-F238E27FC236}">
                <a16:creationId xmlns:a16="http://schemas.microsoft.com/office/drawing/2014/main" id="{60F106F4-77E5-4739-BD2A-D22C93F7F047}"/>
              </a:ext>
            </a:extLst>
          </p:cNvPr>
          <p:cNvSpPr/>
          <p:nvPr/>
        </p:nvSpPr>
        <p:spPr>
          <a:xfrm>
            <a:off x="4200301" y="2214668"/>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0" name="Arrow: Right 9">
            <a:extLst>
              <a:ext uri="{FF2B5EF4-FFF2-40B4-BE49-F238E27FC236}">
                <a16:creationId xmlns:a16="http://schemas.microsoft.com/office/drawing/2014/main" id="{49C7B26D-D0B6-41CA-915D-730E1D22A8AC}"/>
              </a:ext>
            </a:extLst>
          </p:cNvPr>
          <p:cNvSpPr/>
          <p:nvPr/>
        </p:nvSpPr>
        <p:spPr>
          <a:xfrm>
            <a:off x="4200301" y="3542997"/>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Arrow: Right 10">
            <a:extLst>
              <a:ext uri="{FF2B5EF4-FFF2-40B4-BE49-F238E27FC236}">
                <a16:creationId xmlns:a16="http://schemas.microsoft.com/office/drawing/2014/main" id="{8CAFDA87-4765-4035-AF3F-013F2F5FFF66}"/>
              </a:ext>
            </a:extLst>
          </p:cNvPr>
          <p:cNvSpPr/>
          <p:nvPr/>
        </p:nvSpPr>
        <p:spPr>
          <a:xfrm>
            <a:off x="8235513" y="2142498"/>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2" name="Arrow: Right 11">
            <a:extLst>
              <a:ext uri="{FF2B5EF4-FFF2-40B4-BE49-F238E27FC236}">
                <a16:creationId xmlns:a16="http://schemas.microsoft.com/office/drawing/2014/main" id="{376D1300-7469-4EE9-8460-8FDB6FAA5CC4}"/>
              </a:ext>
            </a:extLst>
          </p:cNvPr>
          <p:cNvSpPr/>
          <p:nvPr/>
        </p:nvSpPr>
        <p:spPr>
          <a:xfrm>
            <a:off x="8235512" y="3497107"/>
            <a:ext cx="437631" cy="4765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3" name="TextBox 12">
            <a:extLst>
              <a:ext uri="{FF2B5EF4-FFF2-40B4-BE49-F238E27FC236}">
                <a16:creationId xmlns:a16="http://schemas.microsoft.com/office/drawing/2014/main" id="{80AF2D81-15F2-4674-A26F-07BF309DB755}"/>
              </a:ext>
            </a:extLst>
          </p:cNvPr>
          <p:cNvSpPr txBox="1"/>
          <p:nvPr/>
        </p:nvSpPr>
        <p:spPr>
          <a:xfrm>
            <a:off x="2245443" y="4813340"/>
            <a:ext cx="1618932" cy="399877"/>
          </a:xfrm>
          <a:prstGeom prst="rect">
            <a:avLst/>
          </a:prstGeom>
          <a:noFill/>
        </p:spPr>
        <p:txBody>
          <a:bodyPr wrap="none" rtlCol="0">
            <a:spAutoFit/>
          </a:bodyPr>
          <a:lstStyle/>
          <a:p>
            <a:r>
              <a:rPr lang="en-US" sz="1999" dirty="0">
                <a:solidFill>
                  <a:schemeClr val="tx2"/>
                </a:solidFill>
              </a:rPr>
              <a:t>Input tables</a:t>
            </a:r>
          </a:p>
        </p:txBody>
      </p:sp>
      <p:sp>
        <p:nvSpPr>
          <p:cNvPr id="14" name="TextBox 13">
            <a:extLst>
              <a:ext uri="{FF2B5EF4-FFF2-40B4-BE49-F238E27FC236}">
                <a16:creationId xmlns:a16="http://schemas.microsoft.com/office/drawing/2014/main" id="{A40589F6-AF9B-44AA-9013-4260916C7484}"/>
              </a:ext>
            </a:extLst>
          </p:cNvPr>
          <p:cNvSpPr txBox="1"/>
          <p:nvPr/>
        </p:nvSpPr>
        <p:spPr>
          <a:xfrm>
            <a:off x="8881339" y="4813340"/>
            <a:ext cx="1840089" cy="399877"/>
          </a:xfrm>
          <a:prstGeom prst="rect">
            <a:avLst/>
          </a:prstGeom>
          <a:noFill/>
        </p:spPr>
        <p:txBody>
          <a:bodyPr wrap="none" rtlCol="0">
            <a:spAutoFit/>
          </a:bodyPr>
          <a:lstStyle/>
          <a:p>
            <a:r>
              <a:rPr lang="en-US" sz="1999" dirty="0">
                <a:solidFill>
                  <a:schemeClr val="tx2"/>
                </a:solidFill>
              </a:rPr>
              <a:t>Output tables</a:t>
            </a:r>
          </a:p>
        </p:txBody>
      </p:sp>
      <p:pic>
        <p:nvPicPr>
          <p:cNvPr id="19" name="Picture 18">
            <a:extLst>
              <a:ext uri="{FF2B5EF4-FFF2-40B4-BE49-F238E27FC236}">
                <a16:creationId xmlns:a16="http://schemas.microsoft.com/office/drawing/2014/main" id="{2D383F3F-E128-4B29-824D-A0C7E95CDCE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758699" y="4469418"/>
            <a:ext cx="400006" cy="400006"/>
          </a:xfrm>
          <a:prstGeom prst="rect">
            <a:avLst/>
          </a:prstGeom>
        </p:spPr>
      </p:pic>
      <p:pic>
        <p:nvPicPr>
          <p:cNvPr id="21" name="Picture 20">
            <a:extLst>
              <a:ext uri="{FF2B5EF4-FFF2-40B4-BE49-F238E27FC236}">
                <a16:creationId xmlns:a16="http://schemas.microsoft.com/office/drawing/2014/main" id="{0A076C56-2392-4FFF-9120-D6E5EA1E999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422045" y="4444538"/>
            <a:ext cx="400006" cy="400006"/>
          </a:xfrm>
          <a:prstGeom prst="rect">
            <a:avLst/>
          </a:prstGeom>
        </p:spPr>
      </p:pic>
      <p:pic>
        <p:nvPicPr>
          <p:cNvPr id="22" name="Picture 21">
            <a:extLst>
              <a:ext uri="{FF2B5EF4-FFF2-40B4-BE49-F238E27FC236}">
                <a16:creationId xmlns:a16="http://schemas.microsoft.com/office/drawing/2014/main" id="{EA00D6CA-EE10-422A-8022-F1C313A2206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395379" y="2866606"/>
            <a:ext cx="400006" cy="400006"/>
          </a:xfrm>
          <a:prstGeom prst="rect">
            <a:avLst/>
          </a:prstGeom>
        </p:spPr>
      </p:pic>
      <p:pic>
        <p:nvPicPr>
          <p:cNvPr id="24" name="Picture 23" descr="A close up of a logo&#10;&#10;Description automatically generated">
            <a:extLst>
              <a:ext uri="{FF2B5EF4-FFF2-40B4-BE49-F238E27FC236}">
                <a16:creationId xmlns:a16="http://schemas.microsoft.com/office/drawing/2014/main" id="{5D115F08-A83E-454C-AEF1-07AE3C3A2AC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43484" y="1999598"/>
            <a:ext cx="453337" cy="453337"/>
          </a:xfrm>
          <a:prstGeom prst="rect">
            <a:avLst/>
          </a:prstGeom>
        </p:spPr>
      </p:pic>
      <p:pic>
        <p:nvPicPr>
          <p:cNvPr id="26" name="Picture 25" descr="A close up of a logo&#10;&#10;Description automatically generated">
            <a:extLst>
              <a:ext uri="{FF2B5EF4-FFF2-40B4-BE49-F238E27FC236}">
                <a16:creationId xmlns:a16="http://schemas.microsoft.com/office/drawing/2014/main" id="{CFAE6AD6-33C3-4CAA-825F-7E2ECEAFDC1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43483" y="1405052"/>
            <a:ext cx="453337" cy="453337"/>
          </a:xfrm>
          <a:prstGeom prst="rect">
            <a:avLst/>
          </a:prstGeom>
        </p:spPr>
      </p:pic>
      <p:pic>
        <p:nvPicPr>
          <p:cNvPr id="27" name="Picture 26" descr="A close up of a logo&#10;&#10;Description automatically generated">
            <a:extLst>
              <a:ext uri="{FF2B5EF4-FFF2-40B4-BE49-F238E27FC236}">
                <a16:creationId xmlns:a16="http://schemas.microsoft.com/office/drawing/2014/main" id="{4184DFFD-F606-4736-B9CF-4C4EE152A8E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368714" y="1447858"/>
            <a:ext cx="453337" cy="453337"/>
          </a:xfrm>
          <a:prstGeom prst="rect">
            <a:avLst/>
          </a:prstGeom>
        </p:spPr>
      </p:pic>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A59275EB-3CC2-4403-975D-E75E89C1E0CF}"/>
                  </a:ext>
                </a:extLst>
              </p:cNvPr>
              <p:cNvSpPr/>
              <p:nvPr/>
            </p:nvSpPr>
            <p:spPr>
              <a:xfrm>
                <a:off x="5956537" y="3061761"/>
                <a:ext cx="853601" cy="6460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3599" i="1">
                          <a:latin typeface="Cambria Math" panose="02040503050406030204" pitchFamily="18" charset="0"/>
                        </a:rPr>
                        <m:t>Δ</m:t>
                      </m:r>
                      <m:r>
                        <a:rPr lang="en-US" sz="3599" i="1">
                          <a:latin typeface="Cambria Math" panose="02040503050406030204" pitchFamily="18" charset="0"/>
                        </a:rPr>
                        <m:t>𝑓</m:t>
                      </m:r>
                    </m:oMath>
                  </m:oMathPara>
                </a14:m>
                <a:endParaRPr lang="en-US" sz="3599" dirty="0"/>
              </a:p>
            </p:txBody>
          </p:sp>
        </mc:Choice>
        <mc:Fallback xmlns="">
          <p:sp>
            <p:nvSpPr>
              <p:cNvPr id="31" name="Rectangle 30">
                <a:extLst>
                  <a:ext uri="{FF2B5EF4-FFF2-40B4-BE49-F238E27FC236}">
                    <a16:creationId xmlns:a16="http://schemas.microsoft.com/office/drawing/2014/main" id="{A59275EB-3CC2-4403-975D-E75E89C1E0CF}"/>
                  </a:ext>
                </a:extLst>
              </p:cNvPr>
              <p:cNvSpPr>
                <a:spLocks noRot="1" noChangeAspect="1" noMove="1" noResize="1" noEditPoints="1" noAdjustHandles="1" noChangeArrowheads="1" noChangeShapeType="1" noTextEdit="1"/>
              </p:cNvSpPr>
              <p:nvPr/>
            </p:nvSpPr>
            <p:spPr>
              <a:xfrm>
                <a:off x="5956537" y="3061761"/>
                <a:ext cx="853601" cy="646035"/>
              </a:xfrm>
              <a:prstGeom prst="rect">
                <a:avLst/>
              </a:prstGeom>
              <a:blipFill>
                <a:blip r:embed="rId6"/>
                <a:stretch>
                  <a:fillRect/>
                </a:stretch>
              </a:blipFill>
            </p:spPr>
            <p:txBody>
              <a:bodyPr/>
              <a:lstStyle/>
              <a:p>
                <a:r>
                  <a:rPr lang="en-US">
                    <a:noFill/>
                  </a:rPr>
                  <a:t> </a:t>
                </a:r>
              </a:p>
            </p:txBody>
          </p:sp>
        </mc:Fallback>
      </mc:AlternateContent>
      <p:sp>
        <p:nvSpPr>
          <p:cNvPr id="38" name="Slide Number Placeholder 37">
            <a:extLst>
              <a:ext uri="{FF2B5EF4-FFF2-40B4-BE49-F238E27FC236}">
                <a16:creationId xmlns:a16="http://schemas.microsoft.com/office/drawing/2014/main" id="{7A1C0E76-C41D-4CDD-8581-183ADD78379C}"/>
              </a:ext>
            </a:extLst>
          </p:cNvPr>
          <p:cNvSpPr>
            <a:spLocks noGrp="1"/>
          </p:cNvSpPr>
          <p:nvPr>
            <p:ph type="sldNum" sz="quarter" idx="12"/>
          </p:nvPr>
        </p:nvSpPr>
        <p:spPr/>
        <p:txBody>
          <a:bodyPr/>
          <a:lstStyle/>
          <a:p>
            <a:fld id="{8F6F091C-F864-45E3-86B2-FFC4DA06CF43}" type="slidenum">
              <a:rPr lang="en-US" smtClean="0"/>
              <a:t>8</a:t>
            </a:fld>
            <a:endParaRPr lang="en-US"/>
          </a:p>
        </p:txBody>
      </p:sp>
    </p:spTree>
    <p:extLst>
      <p:ext uri="{BB962C8B-B14F-4D97-AF65-F5344CB8AC3E}">
        <p14:creationId xmlns:p14="http://schemas.microsoft.com/office/powerpoint/2010/main" val="768574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1D0F7-672A-4201-B9E7-0307D0CAFFE6}"/>
              </a:ext>
            </a:extLst>
          </p:cNvPr>
          <p:cNvSpPr>
            <a:spLocks noGrp="1"/>
          </p:cNvSpPr>
          <p:nvPr>
            <p:ph type="title"/>
          </p:nvPr>
        </p:nvSpPr>
        <p:spPr/>
        <p:txBody>
          <a:bodyPr/>
          <a:lstStyle/>
          <a:p>
            <a:r>
              <a:rPr lang="en-US" sz="4400" dirty="0"/>
              <a:t>Table manipulation = relational language</a:t>
            </a:r>
          </a:p>
        </p:txBody>
      </p:sp>
      <p:sp>
        <p:nvSpPr>
          <p:cNvPr id="3" name="Content Placeholder 2">
            <a:extLst>
              <a:ext uri="{FF2B5EF4-FFF2-40B4-BE49-F238E27FC236}">
                <a16:creationId xmlns:a16="http://schemas.microsoft.com/office/drawing/2014/main" id="{1BF33956-EF90-4656-81A0-7692783BA44C}"/>
              </a:ext>
            </a:extLst>
          </p:cNvPr>
          <p:cNvSpPr>
            <a:spLocks noGrp="1"/>
          </p:cNvSpPr>
          <p:nvPr>
            <p:ph idx="1"/>
          </p:nvPr>
        </p:nvSpPr>
        <p:spPr>
          <a:xfrm>
            <a:off x="2030877" y="1422957"/>
            <a:ext cx="9269446" cy="4754411"/>
          </a:xfrm>
        </p:spPr>
        <p:txBody>
          <a:bodyPr>
            <a:normAutofit/>
          </a:bodyPr>
          <a:lstStyle/>
          <a:p>
            <a:r>
              <a:rPr lang="en-US" sz="2400" dirty="0"/>
              <a:t>Select</a:t>
            </a:r>
          </a:p>
          <a:p>
            <a:r>
              <a:rPr lang="en-US" sz="2400" dirty="0"/>
              <a:t>Project</a:t>
            </a:r>
          </a:p>
          <a:p>
            <a:r>
              <a:rPr lang="en-US" sz="2400" dirty="0"/>
              <a:t>Join</a:t>
            </a:r>
          </a:p>
          <a:p>
            <a:r>
              <a:rPr lang="en-US" sz="2400" dirty="0"/>
              <a:t>Except</a:t>
            </a:r>
          </a:p>
          <a:p>
            <a:r>
              <a:rPr lang="en-US" sz="2400" dirty="0"/>
              <a:t>Filter</a:t>
            </a:r>
          </a:p>
          <a:p>
            <a:r>
              <a:rPr lang="en-US" sz="2400" dirty="0"/>
              <a:t>Map</a:t>
            </a:r>
          </a:p>
          <a:p>
            <a:r>
              <a:rPr lang="en-US" sz="2400" dirty="0" err="1"/>
              <a:t>Flatmap</a:t>
            </a:r>
            <a:endParaRPr lang="en-US" sz="2400" dirty="0"/>
          </a:p>
          <a:p>
            <a:r>
              <a:rPr lang="en-US" sz="2400" dirty="0" err="1"/>
              <a:t>Groupby</a:t>
            </a:r>
            <a:endParaRPr lang="en-US" sz="2400" dirty="0"/>
          </a:p>
          <a:p>
            <a:r>
              <a:rPr lang="en-US" sz="2400" dirty="0"/>
              <a:t>Aggregate</a:t>
            </a:r>
          </a:p>
          <a:p>
            <a:r>
              <a:rPr lang="en-US" sz="2400" dirty="0"/>
              <a:t>Recursion</a:t>
            </a:r>
          </a:p>
        </p:txBody>
      </p:sp>
      <p:sp>
        <p:nvSpPr>
          <p:cNvPr id="4" name="Slide Number Placeholder 3">
            <a:extLst>
              <a:ext uri="{FF2B5EF4-FFF2-40B4-BE49-F238E27FC236}">
                <a16:creationId xmlns:a16="http://schemas.microsoft.com/office/drawing/2014/main" id="{E368742D-9327-4988-941F-41EC5E497492}"/>
              </a:ext>
            </a:extLst>
          </p:cNvPr>
          <p:cNvSpPr>
            <a:spLocks noGrp="1"/>
          </p:cNvSpPr>
          <p:nvPr>
            <p:ph type="sldNum" sz="quarter" idx="12"/>
          </p:nvPr>
        </p:nvSpPr>
        <p:spPr/>
        <p:txBody>
          <a:bodyPr/>
          <a:lstStyle/>
          <a:p>
            <a:fld id="{8F6F091C-F864-45E3-86B2-FFC4DA06CF43}" type="slidenum">
              <a:rPr lang="en-US" smtClean="0"/>
              <a:t>9</a:t>
            </a:fld>
            <a:endParaRPr lang="en-US"/>
          </a:p>
        </p:txBody>
      </p:sp>
      <p:pic>
        <p:nvPicPr>
          <p:cNvPr id="6" name="Picture 5">
            <a:extLst>
              <a:ext uri="{FF2B5EF4-FFF2-40B4-BE49-F238E27FC236}">
                <a16:creationId xmlns:a16="http://schemas.microsoft.com/office/drawing/2014/main" id="{7213DA39-AC4E-4D50-AC8F-A5E451938226}"/>
              </a:ext>
            </a:extLst>
          </p:cNvPr>
          <p:cNvPicPr>
            <a:picLocks noChangeAspect="1"/>
          </p:cNvPicPr>
          <p:nvPr/>
        </p:nvPicPr>
        <p:blipFill>
          <a:blip r:embed="rId2"/>
          <a:stretch>
            <a:fillRect/>
          </a:stretch>
        </p:blipFill>
        <p:spPr>
          <a:xfrm>
            <a:off x="6437223" y="2483097"/>
            <a:ext cx="3151954" cy="2634133"/>
          </a:xfrm>
          <a:prstGeom prst="rect">
            <a:avLst/>
          </a:prstGeom>
        </p:spPr>
      </p:pic>
    </p:spTree>
    <p:extLst>
      <p:ext uri="{BB962C8B-B14F-4D97-AF65-F5344CB8AC3E}">
        <p14:creationId xmlns:p14="http://schemas.microsoft.com/office/powerpoint/2010/main" val="12225644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VMware_white_16x9">
  <a:themeElements>
    <a:clrScheme name="Custom 6">
      <a:dk1>
        <a:srgbClr val="717074"/>
      </a:dk1>
      <a:lt1>
        <a:srgbClr val="FFFFFF"/>
      </a:lt1>
      <a:dk2>
        <a:srgbClr val="3F3F3F"/>
      </a:dk2>
      <a:lt2>
        <a:srgbClr val="F2F2F2"/>
      </a:lt2>
      <a:accent1>
        <a:srgbClr val="0091DA"/>
      </a:accent1>
      <a:accent2>
        <a:srgbClr val="1D428A"/>
      </a:accent2>
      <a:accent3>
        <a:srgbClr val="00C1D5"/>
      </a:accent3>
      <a:accent4>
        <a:srgbClr val="78BE20"/>
      </a:accent4>
      <a:accent5>
        <a:srgbClr val="7F35B2"/>
      </a:accent5>
      <a:accent6>
        <a:srgbClr val="459B36"/>
      </a:accent6>
      <a:hlink>
        <a:srgbClr val="1A418A"/>
      </a:hlink>
      <a:folHlink>
        <a:srgbClr val="3F3F3F"/>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lnSpc>
            <a:spcPct val="130000"/>
          </a:lnSpc>
          <a:defRPr sz="1800" dirty="0" err="1" smtClean="0">
            <a:solidFill>
              <a:schemeClr val="tx2"/>
            </a:solidFill>
          </a:defRPr>
        </a:defPPr>
      </a:lstStyle>
    </a:txDef>
  </a:objectDefaults>
  <a:extraClrSchemeLst/>
  <a:custClrLst>
    <a:custClr name="Tangerine">
      <a:srgbClr val="EC7700"/>
    </a:custClr>
    <a:custClr name="Crimson">
      <a:srgbClr val="9F2842"/>
    </a:custClr>
    <a:custClr name="Pale Blue">
      <a:srgbClr val="F4F8FA"/>
    </a:custClr>
  </a:custClrLst>
  <a:extLst>
    <a:ext uri="{05A4C25C-085E-4340-85A3-A5531E510DB2}">
      <thm15:themeFamily xmlns:thm15="http://schemas.microsoft.com/office/thememl/2012/main" name="skinny-PPT-Light-June-2020-ACCESSIBLE" id="{0CECDBDA-90D1-134F-87E2-EE3800325540}" vid="{7B09F0D8-43AA-FF47-8B59-F16F1FFE8153}"/>
    </a:ext>
  </a:extLst>
</a:theme>
</file>

<file path=ppt/theme/theme2.xml><?xml version="1.0" encoding="utf-8"?>
<a:theme xmlns:a="http://schemas.openxmlformats.org/drawingml/2006/main" name="1_VMware_white_16x9">
  <a:themeElements>
    <a:clrScheme name="VMware 2019">
      <a:dk1>
        <a:srgbClr val="717074"/>
      </a:dk1>
      <a:lt1>
        <a:sysClr val="window" lastClr="FFFFFF"/>
      </a:lt1>
      <a:dk2>
        <a:srgbClr val="3F3F3F"/>
      </a:dk2>
      <a:lt2>
        <a:srgbClr val="F2F2F2"/>
      </a:lt2>
      <a:accent1>
        <a:srgbClr val="0091DA"/>
      </a:accent1>
      <a:accent2>
        <a:srgbClr val="1A428A"/>
      </a:accent2>
      <a:accent3>
        <a:srgbClr val="00C1D5"/>
      </a:accent3>
      <a:accent4>
        <a:srgbClr val="78BE20"/>
      </a:accent4>
      <a:accent5>
        <a:srgbClr val="7F35B2"/>
      </a:accent5>
      <a:accent6>
        <a:srgbClr val="387C2C"/>
      </a:accent6>
      <a:hlink>
        <a:srgbClr val="006990"/>
      </a:hlink>
      <a:folHlink>
        <a:srgbClr val="006990"/>
      </a:folHlink>
    </a:clrScheme>
    <a:fontScheme name="Custom 19">
      <a:majorFont>
        <a:latin typeface="Metropolis Light"/>
        <a:ea typeface=""/>
        <a:cs typeface=""/>
      </a:majorFont>
      <a:minorFont>
        <a:latin typeface="Metropoli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Aft>
            <a:spcPts val="600"/>
          </a:spcAft>
          <a:defRPr sz="1200" smtClean="0">
            <a:solidFill>
              <a:schemeClr val="bg1"/>
            </a:solidFill>
          </a:defRPr>
        </a:defPPr>
      </a:lstStyle>
      <a:style>
        <a:lnRef idx="1">
          <a:schemeClr val="accent1"/>
        </a:lnRef>
        <a:fillRef idx="3">
          <a:schemeClr val="accent1"/>
        </a:fillRef>
        <a:effectRef idx="2">
          <a:schemeClr val="accent1"/>
        </a:effectRef>
        <a:fontRef idx="minor">
          <a:schemeClr val="lt1"/>
        </a:fontRef>
      </a:style>
    </a:spDef>
    <a:lnDef>
      <a:spPr bwMode="gray">
        <a:ln w="25400">
          <a:solidFill>
            <a:schemeClr val="tx1"/>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bodyPr wrap="none" lIns="0" tIns="0" rIns="0" bIns="0" rtlCol="0">
        <a:spAutoFit/>
      </a:bodyPr>
      <a:lstStyle>
        <a:defPPr algn="l">
          <a:spcAft>
            <a:spcPts val="600"/>
          </a:spcAft>
          <a:defRPr sz="1200" smtClean="0"/>
        </a:defPPr>
      </a:lstStyle>
    </a:txDef>
  </a:objectDefaults>
  <a:extraClrSchemeLst/>
  <a:custClrLst>
    <a:custClr name="Orange">
      <a:srgbClr val="F8981D"/>
    </a:custClr>
    <a:custClr name="Red">
      <a:srgbClr val="820024"/>
    </a:custClr>
  </a:custClrLst>
  <a:extLst>
    <a:ext uri="{05A4C25C-085E-4340-85A3-A5531E510DB2}">
      <thm15:themeFamily xmlns:thm15="http://schemas.microsoft.com/office/thememl/2012/main" name="full-PPT-Light-2021-Final.pptx" id="{B92D0099-2B29-4DEB-BF47-80C576039311}" vid="{2BA96730-9490-4495-A44D-7DB93B548CF1}"/>
    </a:ext>
  </a:extLst>
</a:theme>
</file>

<file path=ppt/theme/theme3.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VMware">
      <a:dk1>
        <a:srgbClr val="717074"/>
      </a:dk1>
      <a:lt1>
        <a:sysClr val="window" lastClr="FFFFFF"/>
      </a:lt1>
      <a:dk2>
        <a:srgbClr val="000000"/>
      </a:dk2>
      <a:lt2>
        <a:srgbClr val="C6C6C8"/>
      </a:lt2>
      <a:accent1>
        <a:srgbClr val="0095D3"/>
      </a:accent1>
      <a:accent2>
        <a:srgbClr val="89CBDF"/>
      </a:accent2>
      <a:accent3>
        <a:srgbClr val="006990"/>
      </a:accent3>
      <a:accent4>
        <a:srgbClr val="6DB33F"/>
      </a:accent4>
      <a:accent5>
        <a:srgbClr val="C2CD23"/>
      </a:accent5>
      <a:accent6>
        <a:srgbClr val="387C2C"/>
      </a:accent6>
      <a:hlink>
        <a:srgbClr val="0095D3"/>
      </a:hlink>
      <a:folHlink>
        <a:srgbClr val="89CBD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VMware_white_16x9</Template>
  <TotalTime>51773</TotalTime>
  <Words>2165</Words>
  <Application>Microsoft Office PowerPoint</Application>
  <PresentationFormat>Custom</PresentationFormat>
  <Paragraphs>462</Paragraphs>
  <Slides>42</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42</vt:i4>
      </vt:variant>
    </vt:vector>
  </HeadingPairs>
  <TitlesOfParts>
    <vt:vector size="53" baseType="lpstr">
      <vt:lpstr>Arial</vt:lpstr>
      <vt:lpstr>Calibri</vt:lpstr>
      <vt:lpstr>Cambria Math</vt:lpstr>
      <vt:lpstr>Camphor Std</vt:lpstr>
      <vt:lpstr>Consolas</vt:lpstr>
      <vt:lpstr>Metropolis</vt:lpstr>
      <vt:lpstr>Metropolis Light</vt:lpstr>
      <vt:lpstr>Open Sans</vt:lpstr>
      <vt:lpstr>System Font Regular</vt:lpstr>
      <vt:lpstr>VMware_white_16x9</vt:lpstr>
      <vt:lpstr>1_VMware_white_16x9</vt:lpstr>
      <vt:lpstr>Differential Datalog (DDlog)</vt:lpstr>
      <vt:lpstr>Disclaimer for All Presentations</vt:lpstr>
      <vt:lpstr>What is Differential Datalog?</vt:lpstr>
      <vt:lpstr>What is it good for?</vt:lpstr>
      <vt:lpstr>Open-source</vt:lpstr>
      <vt:lpstr>Presentation outline</vt:lpstr>
      <vt:lpstr>Datalog</vt:lpstr>
      <vt:lpstr>Differential Datalog</vt:lpstr>
      <vt:lpstr>Table manipulation = relational language</vt:lpstr>
      <vt:lpstr>DDlog programs are streaming systems</vt:lpstr>
      <vt:lpstr>Stateful stream processing</vt:lpstr>
      <vt:lpstr>Example: An undirected graph</vt:lpstr>
      <vt:lpstr>Reachability</vt:lpstr>
      <vt:lpstr>Connected components</vt:lpstr>
      <vt:lpstr>Connected components in DDlog</vt:lpstr>
      <vt:lpstr>Demo</vt:lpstr>
      <vt:lpstr>Imperative language fragment</vt:lpstr>
      <vt:lpstr>Rich type system</vt:lpstr>
      <vt:lpstr>Rich expression language</vt:lpstr>
      <vt:lpstr>Built-in collections</vt:lpstr>
      <vt:lpstr>Control-flow constructs</vt:lpstr>
      <vt:lpstr>Software Engineering</vt:lpstr>
      <vt:lpstr>Implementation</vt:lpstr>
      <vt:lpstr>DDlog</vt:lpstr>
      <vt:lpstr>DDlog</vt:lpstr>
      <vt:lpstr>DDlog System architecture</vt:lpstr>
      <vt:lpstr>DDlog compiler</vt:lpstr>
      <vt:lpstr>Executable is Rust</vt:lpstr>
      <vt:lpstr>DDlog compilation result is a library</vt:lpstr>
      <vt:lpstr>C API example</vt:lpstr>
      <vt:lpstr>Success stories</vt:lpstr>
      <vt:lpstr>NSX Central Control Plane</vt:lpstr>
      <vt:lpstr>Why?</vt:lpstr>
      <vt:lpstr>OVN</vt:lpstr>
      <vt:lpstr>VMware Skyline Proactive Intelligence</vt:lpstr>
      <vt:lpstr>VMware Skyline by Numbers</vt:lpstr>
      <vt:lpstr>DDlog use in Skyline</vt:lpstr>
      <vt:lpstr>In development</vt:lpstr>
      <vt:lpstr>Have we cured cancer?</vt:lpstr>
      <vt:lpstr>Conclusions</vt:lpstr>
      <vt:lpstr>Please take your survey.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Sally Gardner</dc:creator>
  <cp:lastModifiedBy>Mihai Budiu</cp:lastModifiedBy>
  <cp:revision>968</cp:revision>
  <dcterms:created xsi:type="dcterms:W3CDTF">2020-09-22T16:30:21Z</dcterms:created>
  <dcterms:modified xsi:type="dcterms:W3CDTF">2021-08-24T21:02:37Z</dcterms:modified>
</cp:coreProperties>
</file>